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337" r:id="rId3"/>
    <p:sldId id="260" r:id="rId4"/>
    <p:sldId id="257" r:id="rId5"/>
    <p:sldId id="265" r:id="rId6"/>
    <p:sldId id="263" r:id="rId7"/>
    <p:sldId id="264" r:id="rId8"/>
    <p:sldId id="267" r:id="rId9"/>
    <p:sldId id="301" r:id="rId10"/>
    <p:sldId id="268" r:id="rId11"/>
    <p:sldId id="270" r:id="rId12"/>
    <p:sldId id="271" r:id="rId13"/>
    <p:sldId id="273" r:id="rId14"/>
    <p:sldId id="298" r:id="rId15"/>
    <p:sldId id="272" r:id="rId16"/>
    <p:sldId id="299" r:id="rId17"/>
    <p:sldId id="300" r:id="rId18"/>
    <p:sldId id="275" r:id="rId19"/>
    <p:sldId id="274" r:id="rId20"/>
    <p:sldId id="276" r:id="rId21"/>
    <p:sldId id="302" r:id="rId22"/>
    <p:sldId id="277" r:id="rId23"/>
    <p:sldId id="306" r:id="rId24"/>
    <p:sldId id="307" r:id="rId25"/>
    <p:sldId id="279" r:id="rId26"/>
    <p:sldId id="280" r:id="rId27"/>
    <p:sldId id="278" r:id="rId28"/>
    <p:sldId id="282" r:id="rId29"/>
    <p:sldId id="283" r:id="rId30"/>
    <p:sldId id="284" r:id="rId31"/>
    <p:sldId id="285" r:id="rId32"/>
    <p:sldId id="286" r:id="rId33"/>
    <p:sldId id="287" r:id="rId34"/>
    <p:sldId id="290" r:id="rId35"/>
    <p:sldId id="304" r:id="rId36"/>
    <p:sldId id="288" r:id="rId37"/>
    <p:sldId id="291" r:id="rId38"/>
    <p:sldId id="292" r:id="rId39"/>
    <p:sldId id="293" r:id="rId40"/>
    <p:sldId id="294" r:id="rId41"/>
    <p:sldId id="296" r:id="rId42"/>
    <p:sldId id="338" r:id="rId43"/>
    <p:sldId id="29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giang.k21dgdth@gmail.com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D5D"/>
    <a:srgbClr val="C71A29"/>
    <a:srgbClr val="CFB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70" d="100"/>
          <a:sy n="70" d="100"/>
        </p:scale>
        <p:origin x="1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424" y="-265955"/>
            <a:ext cx="2286570" cy="228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9424" y="-265955"/>
            <a:ext cx="2286570" cy="228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1.jpe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23.jpe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10" Type="http://schemas.microsoft.com/office/2007/relationships/hdphoto" Target="../media/hdphoto10.wdp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1.wdp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5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5" Type="http://schemas.microsoft.com/office/2007/relationships/hdphoto" Target="../media/hdphoto12.wdp"/><Relationship Id="rId10" Type="http://schemas.microsoft.com/office/2007/relationships/hdphoto" Target="../media/hdphoto7.wdp"/><Relationship Id="rId19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5.wdp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0.jpeg"/><Relationship Id="rId2" Type="http://schemas.openxmlformats.org/officeDocument/2006/relationships/audio" Target="../media/audio2.wav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8.jpe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14.wdp"/><Relationship Id="rId1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jpeg"/><Relationship Id="rId5" Type="http://schemas.openxmlformats.org/officeDocument/2006/relationships/image" Target="../media/image32.png"/><Relationship Id="rId10" Type="http://schemas.openxmlformats.org/officeDocument/2006/relationships/image" Target="../media/image38.jpeg"/><Relationship Id="rId4" Type="http://schemas.microsoft.com/office/2007/relationships/hdphoto" Target="../media/hdphoto13.wdp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3.jpeg"/><Relationship Id="rId5" Type="http://schemas.openxmlformats.org/officeDocument/2006/relationships/image" Target="../media/image32.png"/><Relationship Id="rId10" Type="http://schemas.openxmlformats.org/officeDocument/2006/relationships/image" Target="../media/image42.jpeg"/><Relationship Id="rId4" Type="http://schemas.microsoft.com/office/2007/relationships/hdphoto" Target="../media/hdphoto13.wdp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1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4.png"/><Relationship Id="rId5" Type="http://schemas.microsoft.com/office/2007/relationships/hdphoto" Target="../media/hdphoto13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1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4.png"/><Relationship Id="rId5" Type="http://schemas.microsoft.com/office/2007/relationships/hdphoto" Target="../media/hdphoto13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17.wdp"/><Relationship Id="rId2" Type="http://schemas.openxmlformats.org/officeDocument/2006/relationships/audio" Target="../media/audio1.wav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5.png"/><Relationship Id="rId5" Type="http://schemas.microsoft.com/office/2007/relationships/hdphoto" Target="../media/hdphoto13.wdp"/><Relationship Id="rId15" Type="http://schemas.openxmlformats.org/officeDocument/2006/relationships/image" Target="../media/image47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9.wdp"/><Relationship Id="rId18" Type="http://schemas.openxmlformats.org/officeDocument/2006/relationships/image" Target="../media/image47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50.png"/><Relationship Id="rId17" Type="http://schemas.microsoft.com/office/2007/relationships/hdphoto" Target="../media/hdphoto18.wdp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9.jpe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35.png"/><Relationship Id="rId19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7.wdp"/><Relationship Id="rId18" Type="http://schemas.openxmlformats.org/officeDocument/2006/relationships/image" Target="../media/image50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51.jpeg"/><Relationship Id="rId5" Type="http://schemas.microsoft.com/office/2007/relationships/hdphoto" Target="../media/hdphoto13.wdp"/><Relationship Id="rId15" Type="http://schemas.microsoft.com/office/2007/relationships/hdphoto" Target="../media/hdphoto18.wdp"/><Relationship Id="rId10" Type="http://schemas.openxmlformats.org/officeDocument/2006/relationships/image" Target="../media/image35.png"/><Relationship Id="rId19" Type="http://schemas.microsoft.com/office/2007/relationships/hdphoto" Target="../media/hdphoto19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9.wdp"/><Relationship Id="rId18" Type="http://schemas.openxmlformats.org/officeDocument/2006/relationships/image" Target="../media/image47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50.png"/><Relationship Id="rId17" Type="http://schemas.microsoft.com/office/2007/relationships/hdphoto" Target="../media/hdphoto18.wdp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35.png"/><Relationship Id="rId19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9.wdp"/><Relationship Id="rId18" Type="http://schemas.openxmlformats.org/officeDocument/2006/relationships/image" Target="../media/image47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50.png"/><Relationship Id="rId17" Type="http://schemas.microsoft.com/office/2007/relationships/hdphoto" Target="../media/hdphoto18.wdp"/><Relationship Id="rId2" Type="http://schemas.openxmlformats.org/officeDocument/2006/relationships/audio" Target="../media/audio1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52.jpeg"/><Relationship Id="rId5" Type="http://schemas.microsoft.com/office/2007/relationships/hdphoto" Target="../media/hdphoto13.wdp"/><Relationship Id="rId15" Type="http://schemas.microsoft.com/office/2007/relationships/hdphoto" Target="../media/hdphoto17.wdp"/><Relationship Id="rId10" Type="http://schemas.openxmlformats.org/officeDocument/2006/relationships/image" Target="../media/image35.png"/><Relationship Id="rId19" Type="http://schemas.openxmlformats.org/officeDocument/2006/relationships/image" Target="../media/image48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0.wdp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53.png"/><Relationship Id="rId17" Type="http://schemas.microsoft.com/office/2007/relationships/hdphoto" Target="../media/hdphoto18.wdp"/><Relationship Id="rId2" Type="http://schemas.openxmlformats.org/officeDocument/2006/relationships/audio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microsoft.com/office/2007/relationships/hdphoto" Target="../media/hdphoto13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microsoft.com/office/2007/relationships/hdphoto" Target="../media/hdphoto17.wdp"/><Relationship Id="rId10" Type="http://schemas.openxmlformats.org/officeDocument/2006/relationships/image" Target="../media/image34.png"/><Relationship Id="rId19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microsoft.com/office/2007/relationships/hdphoto" Target="../media/hdphoto14.wdp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microsoft.com/office/2007/relationships/hdphoto" Target="../media/hdphoto14.wdp"/><Relationship Id="rId12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20.wdp"/><Relationship Id="rId5" Type="http://schemas.openxmlformats.org/officeDocument/2006/relationships/image" Target="../media/image32.png"/><Relationship Id="rId10" Type="http://schemas.openxmlformats.org/officeDocument/2006/relationships/image" Target="../media/image53.png"/><Relationship Id="rId4" Type="http://schemas.microsoft.com/office/2007/relationships/hdphoto" Target="../media/hdphoto13.wdp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6.png"/><Relationship Id="rId7" Type="http://schemas.microsoft.com/office/2007/relationships/hdphoto" Target="../media/hdphoto6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7.png"/><Relationship Id="rId10" Type="http://schemas.openxmlformats.org/officeDocument/2006/relationships/image" Target="../media/image27.png"/><Relationship Id="rId4" Type="http://schemas.microsoft.com/office/2007/relationships/hdphoto" Target="../media/hdphoto21.wdp"/><Relationship Id="rId9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5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58.png"/><Relationship Id="rId10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image" Target="../media/image6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microsoft.com/office/2007/relationships/hdphoto" Target="../media/hdphoto24.wdp"/><Relationship Id="rId5" Type="http://schemas.openxmlformats.org/officeDocument/2006/relationships/image" Target="../media/image17.png"/><Relationship Id="rId10" Type="http://schemas.openxmlformats.org/officeDocument/2006/relationships/image" Target="../media/image61.png"/><Relationship Id="rId4" Type="http://schemas.microsoft.com/office/2007/relationships/hdphoto" Target="../media/hdphoto6.wdp"/><Relationship Id="rId9" Type="http://schemas.microsoft.com/office/2007/relationships/hdphoto" Target="../media/hdphoto2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63.png"/><Relationship Id="rId9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microsoft.com/office/2007/relationships/hdphoto" Target="../media/hdphoto25.wdp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6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microsoft.com/office/2007/relationships/hdphoto" Target="../media/hdphoto7.wdp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/>
          <p:cNvSpPr/>
          <p:nvPr/>
        </p:nvSpPr>
        <p:spPr>
          <a:xfrm>
            <a:off x="1614240" y="-116"/>
            <a:ext cx="8169377" cy="3980411"/>
          </a:xfrm>
          <a:custGeom>
            <a:avLst/>
            <a:gdLst>
              <a:gd name="connsiteX0" fmla="*/ 0 w 8169377"/>
              <a:gd name="connsiteY0" fmla="*/ 663415 h 3980411"/>
              <a:gd name="connsiteX1" fmla="*/ 663415 w 8169377"/>
              <a:gd name="connsiteY1" fmla="*/ 0 h 3980411"/>
              <a:gd name="connsiteX2" fmla="*/ 1233627 w 8169377"/>
              <a:gd name="connsiteY2" fmla="*/ 0 h 3980411"/>
              <a:gd name="connsiteX3" fmla="*/ 1666989 w 8169377"/>
              <a:gd name="connsiteY3" fmla="*/ 0 h 3980411"/>
              <a:gd name="connsiteX4" fmla="*/ 2168775 w 8169377"/>
              <a:gd name="connsiteY4" fmla="*/ 0 h 3980411"/>
              <a:gd name="connsiteX5" fmla="*/ 2807413 w 8169377"/>
              <a:gd name="connsiteY5" fmla="*/ 0 h 3980411"/>
              <a:gd name="connsiteX6" fmla="*/ 3446051 w 8169377"/>
              <a:gd name="connsiteY6" fmla="*/ 0 h 3980411"/>
              <a:gd name="connsiteX7" fmla="*/ 4084689 w 8169377"/>
              <a:gd name="connsiteY7" fmla="*/ 0 h 3980411"/>
              <a:gd name="connsiteX8" fmla="*/ 4791752 w 8169377"/>
              <a:gd name="connsiteY8" fmla="*/ 0 h 3980411"/>
              <a:gd name="connsiteX9" fmla="*/ 5225113 w 8169377"/>
              <a:gd name="connsiteY9" fmla="*/ 0 h 3980411"/>
              <a:gd name="connsiteX10" fmla="*/ 5726900 w 8169377"/>
              <a:gd name="connsiteY10" fmla="*/ 0 h 3980411"/>
              <a:gd name="connsiteX11" fmla="*/ 6160261 w 8169377"/>
              <a:gd name="connsiteY11" fmla="*/ 0 h 3980411"/>
              <a:gd name="connsiteX12" fmla="*/ 6525197 w 8169377"/>
              <a:gd name="connsiteY12" fmla="*/ 0 h 3980411"/>
              <a:gd name="connsiteX13" fmla="*/ 7505962 w 8169377"/>
              <a:gd name="connsiteY13" fmla="*/ 0 h 3980411"/>
              <a:gd name="connsiteX14" fmla="*/ 8169377 w 8169377"/>
              <a:gd name="connsiteY14" fmla="*/ 663415 h 3980411"/>
              <a:gd name="connsiteX15" fmla="*/ 8169377 w 8169377"/>
              <a:gd name="connsiteY15" fmla="*/ 1167595 h 3980411"/>
              <a:gd name="connsiteX16" fmla="*/ 8169377 w 8169377"/>
              <a:gd name="connsiteY16" fmla="*/ 1645240 h 3980411"/>
              <a:gd name="connsiteX17" fmla="*/ 8169377 w 8169377"/>
              <a:gd name="connsiteY17" fmla="*/ 2149420 h 3980411"/>
              <a:gd name="connsiteX18" fmla="*/ 8169377 w 8169377"/>
              <a:gd name="connsiteY18" fmla="*/ 2706672 h 3980411"/>
              <a:gd name="connsiteX19" fmla="*/ 8169377 w 8169377"/>
              <a:gd name="connsiteY19" fmla="*/ 3316996 h 3980411"/>
              <a:gd name="connsiteX20" fmla="*/ 7505962 w 8169377"/>
              <a:gd name="connsiteY20" fmla="*/ 3980411 h 3980411"/>
              <a:gd name="connsiteX21" fmla="*/ 6798899 w 8169377"/>
              <a:gd name="connsiteY21" fmla="*/ 3980411 h 3980411"/>
              <a:gd name="connsiteX22" fmla="*/ 6365538 w 8169377"/>
              <a:gd name="connsiteY22" fmla="*/ 3980411 h 3980411"/>
              <a:gd name="connsiteX23" fmla="*/ 5726900 w 8169377"/>
              <a:gd name="connsiteY23" fmla="*/ 3980411 h 3980411"/>
              <a:gd name="connsiteX24" fmla="*/ 5019837 w 8169377"/>
              <a:gd name="connsiteY24" fmla="*/ 3980411 h 3980411"/>
              <a:gd name="connsiteX25" fmla="*/ 4518050 w 8169377"/>
              <a:gd name="connsiteY25" fmla="*/ 3980411 h 3980411"/>
              <a:gd name="connsiteX26" fmla="*/ 3810987 w 8169377"/>
              <a:gd name="connsiteY26" fmla="*/ 3980411 h 3980411"/>
              <a:gd name="connsiteX27" fmla="*/ 3309200 w 8169377"/>
              <a:gd name="connsiteY27" fmla="*/ 3980411 h 3980411"/>
              <a:gd name="connsiteX28" fmla="*/ 2807413 w 8169377"/>
              <a:gd name="connsiteY28" fmla="*/ 3980411 h 3980411"/>
              <a:gd name="connsiteX29" fmla="*/ 2237201 w 8169377"/>
              <a:gd name="connsiteY29" fmla="*/ 3980411 h 3980411"/>
              <a:gd name="connsiteX30" fmla="*/ 1530138 w 8169377"/>
              <a:gd name="connsiteY30" fmla="*/ 3980411 h 3980411"/>
              <a:gd name="connsiteX31" fmla="*/ 1165202 w 8169377"/>
              <a:gd name="connsiteY31" fmla="*/ 3980411 h 3980411"/>
              <a:gd name="connsiteX32" fmla="*/ 663415 w 8169377"/>
              <a:gd name="connsiteY32" fmla="*/ 3980411 h 3980411"/>
              <a:gd name="connsiteX33" fmla="*/ 0 w 8169377"/>
              <a:gd name="connsiteY33" fmla="*/ 3316996 h 3980411"/>
              <a:gd name="connsiteX34" fmla="*/ 0 w 8169377"/>
              <a:gd name="connsiteY34" fmla="*/ 2865887 h 3980411"/>
              <a:gd name="connsiteX35" fmla="*/ 0 w 8169377"/>
              <a:gd name="connsiteY35" fmla="*/ 2388243 h 3980411"/>
              <a:gd name="connsiteX36" fmla="*/ 0 w 8169377"/>
              <a:gd name="connsiteY36" fmla="*/ 1937134 h 3980411"/>
              <a:gd name="connsiteX37" fmla="*/ 0 w 8169377"/>
              <a:gd name="connsiteY37" fmla="*/ 1406418 h 3980411"/>
              <a:gd name="connsiteX38" fmla="*/ 0 w 8169377"/>
              <a:gd name="connsiteY38" fmla="*/ 663415 h 398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169377" h="3980411" fill="none" extrusionOk="0">
                <a:moveTo>
                  <a:pt x="0" y="663415"/>
                </a:moveTo>
                <a:cubicBezTo>
                  <a:pt x="-16983" y="291131"/>
                  <a:pt x="313726" y="-15551"/>
                  <a:pt x="663415" y="0"/>
                </a:cubicBezTo>
                <a:cubicBezTo>
                  <a:pt x="819677" y="-62020"/>
                  <a:pt x="1086673" y="47552"/>
                  <a:pt x="1233627" y="0"/>
                </a:cubicBezTo>
                <a:cubicBezTo>
                  <a:pt x="1380581" y="-47552"/>
                  <a:pt x="1542898" y="9410"/>
                  <a:pt x="1666989" y="0"/>
                </a:cubicBezTo>
                <a:cubicBezTo>
                  <a:pt x="1791080" y="-9410"/>
                  <a:pt x="2006679" y="42895"/>
                  <a:pt x="2168775" y="0"/>
                </a:cubicBezTo>
                <a:cubicBezTo>
                  <a:pt x="2330871" y="-42895"/>
                  <a:pt x="2521972" y="72479"/>
                  <a:pt x="2807413" y="0"/>
                </a:cubicBezTo>
                <a:cubicBezTo>
                  <a:pt x="3092854" y="-72479"/>
                  <a:pt x="3187678" y="9081"/>
                  <a:pt x="3446051" y="0"/>
                </a:cubicBezTo>
                <a:cubicBezTo>
                  <a:pt x="3704424" y="-9081"/>
                  <a:pt x="3799762" y="67479"/>
                  <a:pt x="4084689" y="0"/>
                </a:cubicBezTo>
                <a:cubicBezTo>
                  <a:pt x="4369616" y="-67479"/>
                  <a:pt x="4483217" y="66923"/>
                  <a:pt x="4791752" y="0"/>
                </a:cubicBezTo>
                <a:cubicBezTo>
                  <a:pt x="5100287" y="-66923"/>
                  <a:pt x="5109688" y="35951"/>
                  <a:pt x="5225113" y="0"/>
                </a:cubicBezTo>
                <a:cubicBezTo>
                  <a:pt x="5340538" y="-35951"/>
                  <a:pt x="5480759" y="33649"/>
                  <a:pt x="5726900" y="0"/>
                </a:cubicBezTo>
                <a:cubicBezTo>
                  <a:pt x="5973041" y="-33649"/>
                  <a:pt x="6062277" y="44326"/>
                  <a:pt x="6160261" y="0"/>
                </a:cubicBezTo>
                <a:cubicBezTo>
                  <a:pt x="6258245" y="-44326"/>
                  <a:pt x="6374553" y="7696"/>
                  <a:pt x="6525197" y="0"/>
                </a:cubicBezTo>
                <a:cubicBezTo>
                  <a:pt x="6675841" y="-7696"/>
                  <a:pt x="7249170" y="82098"/>
                  <a:pt x="7505962" y="0"/>
                </a:cubicBezTo>
                <a:cubicBezTo>
                  <a:pt x="7902002" y="6865"/>
                  <a:pt x="8227943" y="245923"/>
                  <a:pt x="8169377" y="663415"/>
                </a:cubicBezTo>
                <a:cubicBezTo>
                  <a:pt x="8175386" y="790470"/>
                  <a:pt x="8141652" y="916057"/>
                  <a:pt x="8169377" y="1167595"/>
                </a:cubicBezTo>
                <a:cubicBezTo>
                  <a:pt x="8197102" y="1419133"/>
                  <a:pt x="8159192" y="1442251"/>
                  <a:pt x="8169377" y="1645240"/>
                </a:cubicBezTo>
                <a:cubicBezTo>
                  <a:pt x="8179562" y="1848229"/>
                  <a:pt x="8157857" y="1902947"/>
                  <a:pt x="8169377" y="2149420"/>
                </a:cubicBezTo>
                <a:cubicBezTo>
                  <a:pt x="8180897" y="2395893"/>
                  <a:pt x="8141651" y="2579585"/>
                  <a:pt x="8169377" y="2706672"/>
                </a:cubicBezTo>
                <a:cubicBezTo>
                  <a:pt x="8197103" y="2833759"/>
                  <a:pt x="8163371" y="3165098"/>
                  <a:pt x="8169377" y="3316996"/>
                </a:cubicBezTo>
                <a:cubicBezTo>
                  <a:pt x="8255341" y="3640293"/>
                  <a:pt x="7954163" y="3932569"/>
                  <a:pt x="7505962" y="3980411"/>
                </a:cubicBezTo>
                <a:cubicBezTo>
                  <a:pt x="7177237" y="4008636"/>
                  <a:pt x="7125966" y="3914371"/>
                  <a:pt x="6798899" y="3980411"/>
                </a:cubicBezTo>
                <a:cubicBezTo>
                  <a:pt x="6471832" y="4046451"/>
                  <a:pt x="6521138" y="3937823"/>
                  <a:pt x="6365538" y="3980411"/>
                </a:cubicBezTo>
                <a:cubicBezTo>
                  <a:pt x="6209938" y="4022999"/>
                  <a:pt x="5866141" y="3977927"/>
                  <a:pt x="5726900" y="3980411"/>
                </a:cubicBezTo>
                <a:cubicBezTo>
                  <a:pt x="5587659" y="3982895"/>
                  <a:pt x="5336758" y="3961112"/>
                  <a:pt x="5019837" y="3980411"/>
                </a:cubicBezTo>
                <a:cubicBezTo>
                  <a:pt x="4702916" y="3999710"/>
                  <a:pt x="4650500" y="3936770"/>
                  <a:pt x="4518050" y="3980411"/>
                </a:cubicBezTo>
                <a:cubicBezTo>
                  <a:pt x="4385600" y="4024052"/>
                  <a:pt x="4047377" y="3947480"/>
                  <a:pt x="3810987" y="3980411"/>
                </a:cubicBezTo>
                <a:cubicBezTo>
                  <a:pt x="3574597" y="4013342"/>
                  <a:pt x="3512646" y="3947992"/>
                  <a:pt x="3309200" y="3980411"/>
                </a:cubicBezTo>
                <a:cubicBezTo>
                  <a:pt x="3105754" y="4012830"/>
                  <a:pt x="3032619" y="3927174"/>
                  <a:pt x="2807413" y="3980411"/>
                </a:cubicBezTo>
                <a:cubicBezTo>
                  <a:pt x="2582207" y="4033648"/>
                  <a:pt x="2430360" y="3925130"/>
                  <a:pt x="2237201" y="3980411"/>
                </a:cubicBezTo>
                <a:cubicBezTo>
                  <a:pt x="2044042" y="4035692"/>
                  <a:pt x="1799917" y="3970280"/>
                  <a:pt x="1530138" y="3980411"/>
                </a:cubicBezTo>
                <a:cubicBezTo>
                  <a:pt x="1260359" y="3990542"/>
                  <a:pt x="1303202" y="3949844"/>
                  <a:pt x="1165202" y="3980411"/>
                </a:cubicBezTo>
                <a:cubicBezTo>
                  <a:pt x="1027202" y="4010978"/>
                  <a:pt x="912785" y="3972624"/>
                  <a:pt x="663415" y="3980411"/>
                </a:cubicBezTo>
                <a:cubicBezTo>
                  <a:pt x="263209" y="3973743"/>
                  <a:pt x="-72239" y="3709081"/>
                  <a:pt x="0" y="3316996"/>
                </a:cubicBezTo>
                <a:cubicBezTo>
                  <a:pt x="-29211" y="3193248"/>
                  <a:pt x="18910" y="2968687"/>
                  <a:pt x="0" y="2865887"/>
                </a:cubicBezTo>
                <a:cubicBezTo>
                  <a:pt x="-18910" y="2763087"/>
                  <a:pt x="10588" y="2605269"/>
                  <a:pt x="0" y="2388243"/>
                </a:cubicBezTo>
                <a:cubicBezTo>
                  <a:pt x="-10588" y="2171217"/>
                  <a:pt x="8610" y="2140340"/>
                  <a:pt x="0" y="1937134"/>
                </a:cubicBezTo>
                <a:cubicBezTo>
                  <a:pt x="-8610" y="1733928"/>
                  <a:pt x="27217" y="1635509"/>
                  <a:pt x="0" y="1406418"/>
                </a:cubicBezTo>
                <a:cubicBezTo>
                  <a:pt x="-27217" y="1177327"/>
                  <a:pt x="41958" y="858183"/>
                  <a:pt x="0" y="663415"/>
                </a:cubicBezTo>
                <a:close/>
              </a:path>
              <a:path w="8169377" h="3980411" stroke="0" extrusionOk="0">
                <a:moveTo>
                  <a:pt x="0" y="663415"/>
                </a:moveTo>
                <a:cubicBezTo>
                  <a:pt x="11946" y="319967"/>
                  <a:pt x="260477" y="29084"/>
                  <a:pt x="663415" y="0"/>
                </a:cubicBezTo>
                <a:cubicBezTo>
                  <a:pt x="817484" y="-66997"/>
                  <a:pt x="1082122" y="63587"/>
                  <a:pt x="1233627" y="0"/>
                </a:cubicBezTo>
                <a:cubicBezTo>
                  <a:pt x="1385132" y="-63587"/>
                  <a:pt x="1574011" y="44756"/>
                  <a:pt x="1666989" y="0"/>
                </a:cubicBezTo>
                <a:cubicBezTo>
                  <a:pt x="1759967" y="-44756"/>
                  <a:pt x="2047905" y="62083"/>
                  <a:pt x="2237201" y="0"/>
                </a:cubicBezTo>
                <a:cubicBezTo>
                  <a:pt x="2426497" y="-62083"/>
                  <a:pt x="2428491" y="26970"/>
                  <a:pt x="2602137" y="0"/>
                </a:cubicBezTo>
                <a:cubicBezTo>
                  <a:pt x="2775783" y="-26970"/>
                  <a:pt x="2882975" y="28674"/>
                  <a:pt x="2967072" y="0"/>
                </a:cubicBezTo>
                <a:cubicBezTo>
                  <a:pt x="3051169" y="-28674"/>
                  <a:pt x="3392380" y="19769"/>
                  <a:pt x="3537285" y="0"/>
                </a:cubicBezTo>
                <a:cubicBezTo>
                  <a:pt x="3682190" y="-19769"/>
                  <a:pt x="3938147" y="46607"/>
                  <a:pt x="4039072" y="0"/>
                </a:cubicBezTo>
                <a:cubicBezTo>
                  <a:pt x="4139997" y="-46607"/>
                  <a:pt x="4459946" y="26310"/>
                  <a:pt x="4677709" y="0"/>
                </a:cubicBezTo>
                <a:cubicBezTo>
                  <a:pt x="4895472" y="-26310"/>
                  <a:pt x="5088207" y="5835"/>
                  <a:pt x="5247921" y="0"/>
                </a:cubicBezTo>
                <a:cubicBezTo>
                  <a:pt x="5407635" y="-5835"/>
                  <a:pt x="5585519" y="53461"/>
                  <a:pt x="5818134" y="0"/>
                </a:cubicBezTo>
                <a:cubicBezTo>
                  <a:pt x="6050749" y="-53461"/>
                  <a:pt x="6043813" y="34670"/>
                  <a:pt x="6183070" y="0"/>
                </a:cubicBezTo>
                <a:cubicBezTo>
                  <a:pt x="6322327" y="-34670"/>
                  <a:pt x="6503135" y="6659"/>
                  <a:pt x="6684856" y="0"/>
                </a:cubicBezTo>
                <a:cubicBezTo>
                  <a:pt x="6866577" y="-6659"/>
                  <a:pt x="7273792" y="44835"/>
                  <a:pt x="7505962" y="0"/>
                </a:cubicBezTo>
                <a:cubicBezTo>
                  <a:pt x="7958409" y="37471"/>
                  <a:pt x="8161208" y="272818"/>
                  <a:pt x="8169377" y="663415"/>
                </a:cubicBezTo>
                <a:cubicBezTo>
                  <a:pt x="8228520" y="805306"/>
                  <a:pt x="8114257" y="961348"/>
                  <a:pt x="8169377" y="1220667"/>
                </a:cubicBezTo>
                <a:cubicBezTo>
                  <a:pt x="8224497" y="1479986"/>
                  <a:pt x="8123406" y="1463296"/>
                  <a:pt x="8169377" y="1698312"/>
                </a:cubicBezTo>
                <a:cubicBezTo>
                  <a:pt x="8215348" y="1933328"/>
                  <a:pt x="8140859" y="1982471"/>
                  <a:pt x="8169377" y="2255564"/>
                </a:cubicBezTo>
                <a:cubicBezTo>
                  <a:pt x="8197895" y="2528657"/>
                  <a:pt x="8139091" y="2547210"/>
                  <a:pt x="8169377" y="2759744"/>
                </a:cubicBezTo>
                <a:cubicBezTo>
                  <a:pt x="8199663" y="2972278"/>
                  <a:pt x="8119334" y="3122607"/>
                  <a:pt x="8169377" y="3316996"/>
                </a:cubicBezTo>
                <a:cubicBezTo>
                  <a:pt x="8244584" y="3705974"/>
                  <a:pt x="7934381" y="4030982"/>
                  <a:pt x="7505962" y="3980411"/>
                </a:cubicBezTo>
                <a:cubicBezTo>
                  <a:pt x="7347664" y="4008874"/>
                  <a:pt x="7146969" y="3940342"/>
                  <a:pt x="6935750" y="3980411"/>
                </a:cubicBezTo>
                <a:cubicBezTo>
                  <a:pt x="6724531" y="4020480"/>
                  <a:pt x="6729014" y="3970017"/>
                  <a:pt x="6570814" y="3980411"/>
                </a:cubicBezTo>
                <a:cubicBezTo>
                  <a:pt x="6412614" y="3990805"/>
                  <a:pt x="6255610" y="3925882"/>
                  <a:pt x="6069027" y="3980411"/>
                </a:cubicBezTo>
                <a:cubicBezTo>
                  <a:pt x="5882444" y="4034940"/>
                  <a:pt x="5672505" y="3951116"/>
                  <a:pt x="5361964" y="3980411"/>
                </a:cubicBezTo>
                <a:cubicBezTo>
                  <a:pt x="5051423" y="4009706"/>
                  <a:pt x="4926556" y="3946717"/>
                  <a:pt x="4654901" y="3980411"/>
                </a:cubicBezTo>
                <a:cubicBezTo>
                  <a:pt x="4383246" y="4014105"/>
                  <a:pt x="4337950" y="3959173"/>
                  <a:pt x="4221539" y="3980411"/>
                </a:cubicBezTo>
                <a:cubicBezTo>
                  <a:pt x="4105128" y="4001649"/>
                  <a:pt x="3762725" y="3978090"/>
                  <a:pt x="3582902" y="3980411"/>
                </a:cubicBezTo>
                <a:cubicBezTo>
                  <a:pt x="3403079" y="3982732"/>
                  <a:pt x="3302655" y="3942010"/>
                  <a:pt x="3217966" y="3980411"/>
                </a:cubicBezTo>
                <a:cubicBezTo>
                  <a:pt x="3133277" y="4018812"/>
                  <a:pt x="2670554" y="3924937"/>
                  <a:pt x="2510903" y="3980411"/>
                </a:cubicBezTo>
                <a:cubicBezTo>
                  <a:pt x="2351252" y="4035885"/>
                  <a:pt x="2251796" y="3972483"/>
                  <a:pt x="2077541" y="3980411"/>
                </a:cubicBezTo>
                <a:cubicBezTo>
                  <a:pt x="1903286" y="3988339"/>
                  <a:pt x="1632425" y="3957424"/>
                  <a:pt x="1370478" y="3980411"/>
                </a:cubicBezTo>
                <a:cubicBezTo>
                  <a:pt x="1108531" y="4003398"/>
                  <a:pt x="814436" y="3926784"/>
                  <a:pt x="663415" y="3980411"/>
                </a:cubicBezTo>
                <a:cubicBezTo>
                  <a:pt x="338704" y="3940645"/>
                  <a:pt x="105004" y="3699318"/>
                  <a:pt x="0" y="3316996"/>
                </a:cubicBezTo>
                <a:cubicBezTo>
                  <a:pt x="-30885" y="3205374"/>
                  <a:pt x="44696" y="2986593"/>
                  <a:pt x="0" y="2865887"/>
                </a:cubicBezTo>
                <a:cubicBezTo>
                  <a:pt x="-44696" y="2745181"/>
                  <a:pt x="21418" y="2564781"/>
                  <a:pt x="0" y="2414778"/>
                </a:cubicBezTo>
                <a:cubicBezTo>
                  <a:pt x="-21418" y="2264775"/>
                  <a:pt x="33463" y="2107362"/>
                  <a:pt x="0" y="1884062"/>
                </a:cubicBezTo>
                <a:cubicBezTo>
                  <a:pt x="-33463" y="1660762"/>
                  <a:pt x="33159" y="1425455"/>
                  <a:pt x="0" y="1300274"/>
                </a:cubicBezTo>
                <a:cubicBezTo>
                  <a:pt x="-33159" y="1175093"/>
                  <a:pt x="56535" y="905116"/>
                  <a:pt x="0" y="663415"/>
                </a:cubicBezTo>
                <a:close/>
              </a:path>
            </a:pathLst>
          </a:custGeom>
          <a:ln w="38100">
            <a:solidFill>
              <a:srgbClr val="99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ỦY BAN NHÂN DÂN QUẬN 8</a:t>
            </a:r>
            <a:endParaRPr lang="vi-VN" altLang="en-US" sz="3600" dirty="0">
              <a:ln w="285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altLang="en-US" sz="3000" dirty="0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TRƯỜNG TIỂU HỌC NGUYỄN TRUNG NGẠN</a:t>
            </a:r>
            <a:r>
              <a:rPr lang="en-US" sz="3000" b="1" dirty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endParaRPr lang="en-US" sz="5400" b="1" dirty="0">
              <a:solidFill>
                <a:srgbClr val="002060"/>
              </a:solidFill>
              <a:latin typeface="UTM Edwardian" panose="02040603050506020204" pitchFamily="18" charset="0"/>
            </a:endParaRPr>
          </a:p>
          <a:p>
            <a:pPr algn="ctr"/>
            <a:r>
              <a:rPr lang="vi-VN" altLang="en-US" sz="5400" b="1" dirty="0" err="1">
                <a:solidFill>
                  <a:srgbClr val="002060"/>
                </a:solidFill>
                <a:latin typeface="UTM Edwardian" panose="02040603050506020204" pitchFamily="18" charset="0"/>
              </a:rPr>
              <a:t>Môn: Đạo đức</a:t>
            </a:r>
            <a:endParaRPr lang="en-US" sz="8800" b="1" dirty="0">
              <a:ln w="28575">
                <a:solidFill>
                  <a:sysClr val="windowText" lastClr="000000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Banh Mi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22145" y="3004820"/>
            <a:ext cx="786130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spc="50" dirty="0">
                <a:ln w="9525" cmpd="sng">
                  <a:solidFill>
                    <a:srgbClr val="C71A29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UVN Da Lat" panose="03060902030302020204" pitchFamily="66" charset="0"/>
                <a:sym typeface="+mn-ea"/>
              </a:rPr>
              <a:t>QUAN TÂM ĐẾN HÀNG XÓM LÁNG GIỀNG</a:t>
            </a:r>
            <a:endParaRPr lang="en-US" sz="28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E2B2C7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130000"/>
              </a:lnSpc>
            </a:pPr>
            <a:endParaRPr lang="en-US" sz="28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>
              <a:fillRect/>
            </a:stretch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/>
          <p:cNvSpPr/>
          <p:nvPr/>
        </p:nvSpPr>
        <p:spPr>
          <a:xfrm>
            <a:off x="230062" y="474563"/>
            <a:ext cx="11632744" cy="6157913"/>
          </a:xfrm>
          <a:custGeom>
            <a:avLst/>
            <a:gdLst>
              <a:gd name="connsiteX0" fmla="*/ 0 w 11632744"/>
              <a:gd name="connsiteY0" fmla="*/ 1026339 h 6157913"/>
              <a:gd name="connsiteX1" fmla="*/ 1026339 w 11632744"/>
              <a:gd name="connsiteY1" fmla="*/ 0 h 6157913"/>
              <a:gd name="connsiteX2" fmla="*/ 1614829 w 11632744"/>
              <a:gd name="connsiteY2" fmla="*/ 0 h 6157913"/>
              <a:gd name="connsiteX3" fmla="*/ 2299119 w 11632744"/>
              <a:gd name="connsiteY3" fmla="*/ 0 h 6157913"/>
              <a:gd name="connsiteX4" fmla="*/ 2696008 w 11632744"/>
              <a:gd name="connsiteY4" fmla="*/ 0 h 6157913"/>
              <a:gd name="connsiteX5" fmla="*/ 3380298 w 11632744"/>
              <a:gd name="connsiteY5" fmla="*/ 0 h 6157913"/>
              <a:gd name="connsiteX6" fmla="*/ 4256190 w 11632744"/>
              <a:gd name="connsiteY6" fmla="*/ 0 h 6157913"/>
              <a:gd name="connsiteX7" fmla="*/ 4940480 w 11632744"/>
              <a:gd name="connsiteY7" fmla="*/ 0 h 6157913"/>
              <a:gd name="connsiteX8" fmla="*/ 5720571 w 11632744"/>
              <a:gd name="connsiteY8" fmla="*/ 0 h 6157913"/>
              <a:gd name="connsiteX9" fmla="*/ 6309061 w 11632744"/>
              <a:gd name="connsiteY9" fmla="*/ 0 h 6157913"/>
              <a:gd name="connsiteX10" fmla="*/ 7089152 w 11632744"/>
              <a:gd name="connsiteY10" fmla="*/ 0 h 6157913"/>
              <a:gd name="connsiteX11" fmla="*/ 7486041 w 11632744"/>
              <a:gd name="connsiteY11" fmla="*/ 0 h 6157913"/>
              <a:gd name="connsiteX12" fmla="*/ 7882929 w 11632744"/>
              <a:gd name="connsiteY12" fmla="*/ 0 h 6157913"/>
              <a:gd name="connsiteX13" fmla="*/ 8663020 w 11632744"/>
              <a:gd name="connsiteY13" fmla="*/ 0 h 6157913"/>
              <a:gd name="connsiteX14" fmla="*/ 9347311 w 11632744"/>
              <a:gd name="connsiteY14" fmla="*/ 0 h 6157913"/>
              <a:gd name="connsiteX15" fmla="*/ 9744199 w 11632744"/>
              <a:gd name="connsiteY15" fmla="*/ 0 h 6157913"/>
              <a:gd name="connsiteX16" fmla="*/ 10606405 w 11632744"/>
              <a:gd name="connsiteY16" fmla="*/ 0 h 6157913"/>
              <a:gd name="connsiteX17" fmla="*/ 11632744 w 11632744"/>
              <a:gd name="connsiteY17" fmla="*/ 1026339 h 6157913"/>
              <a:gd name="connsiteX18" fmla="*/ 11632744 w 11632744"/>
              <a:gd name="connsiteY18" fmla="*/ 1587388 h 6157913"/>
              <a:gd name="connsiteX19" fmla="*/ 11632744 w 11632744"/>
              <a:gd name="connsiteY19" fmla="*/ 2189489 h 6157913"/>
              <a:gd name="connsiteX20" fmla="*/ 11632744 w 11632744"/>
              <a:gd name="connsiteY20" fmla="*/ 2914747 h 6157913"/>
              <a:gd name="connsiteX21" fmla="*/ 11632744 w 11632744"/>
              <a:gd name="connsiteY21" fmla="*/ 3640005 h 6157913"/>
              <a:gd name="connsiteX22" fmla="*/ 11632744 w 11632744"/>
              <a:gd name="connsiteY22" fmla="*/ 4324211 h 6157913"/>
              <a:gd name="connsiteX23" fmla="*/ 11632744 w 11632744"/>
              <a:gd name="connsiteY23" fmla="*/ 5131574 h 6157913"/>
              <a:gd name="connsiteX24" fmla="*/ 10606405 w 11632744"/>
              <a:gd name="connsiteY24" fmla="*/ 6157913 h 6157913"/>
              <a:gd name="connsiteX25" fmla="*/ 9922115 w 11632744"/>
              <a:gd name="connsiteY25" fmla="*/ 6157913 h 6157913"/>
              <a:gd name="connsiteX26" fmla="*/ 9333625 w 11632744"/>
              <a:gd name="connsiteY26" fmla="*/ 6157913 h 6157913"/>
              <a:gd name="connsiteX27" fmla="*/ 8457733 w 11632744"/>
              <a:gd name="connsiteY27" fmla="*/ 6157913 h 6157913"/>
              <a:gd name="connsiteX28" fmla="*/ 7773443 w 11632744"/>
              <a:gd name="connsiteY28" fmla="*/ 6157913 h 6157913"/>
              <a:gd name="connsiteX29" fmla="*/ 6993352 w 11632744"/>
              <a:gd name="connsiteY29" fmla="*/ 6157913 h 6157913"/>
              <a:gd name="connsiteX30" fmla="*/ 6500662 w 11632744"/>
              <a:gd name="connsiteY30" fmla="*/ 6157913 h 6157913"/>
              <a:gd name="connsiteX31" fmla="*/ 5720571 w 11632744"/>
              <a:gd name="connsiteY31" fmla="*/ 6157913 h 6157913"/>
              <a:gd name="connsiteX32" fmla="*/ 4844680 w 11632744"/>
              <a:gd name="connsiteY32" fmla="*/ 6157913 h 6157913"/>
              <a:gd name="connsiteX33" fmla="*/ 4351990 w 11632744"/>
              <a:gd name="connsiteY33" fmla="*/ 6157913 h 6157913"/>
              <a:gd name="connsiteX34" fmla="*/ 3763501 w 11632744"/>
              <a:gd name="connsiteY34" fmla="*/ 6157913 h 6157913"/>
              <a:gd name="connsiteX35" fmla="*/ 3270812 w 11632744"/>
              <a:gd name="connsiteY35" fmla="*/ 6157913 h 6157913"/>
              <a:gd name="connsiteX36" fmla="*/ 2586521 w 11632744"/>
              <a:gd name="connsiteY36" fmla="*/ 6157913 h 6157913"/>
              <a:gd name="connsiteX37" fmla="*/ 1710629 w 11632744"/>
              <a:gd name="connsiteY37" fmla="*/ 6157913 h 6157913"/>
              <a:gd name="connsiteX38" fmla="*/ 1026339 w 11632744"/>
              <a:gd name="connsiteY38" fmla="*/ 6157913 h 6157913"/>
              <a:gd name="connsiteX39" fmla="*/ 0 w 11632744"/>
              <a:gd name="connsiteY39" fmla="*/ 5131574 h 6157913"/>
              <a:gd name="connsiteX40" fmla="*/ 0 w 11632744"/>
              <a:gd name="connsiteY40" fmla="*/ 4488421 h 6157913"/>
              <a:gd name="connsiteX41" fmla="*/ 0 w 11632744"/>
              <a:gd name="connsiteY41" fmla="*/ 3845267 h 6157913"/>
              <a:gd name="connsiteX42" fmla="*/ 0 w 11632744"/>
              <a:gd name="connsiteY42" fmla="*/ 3202114 h 6157913"/>
              <a:gd name="connsiteX43" fmla="*/ 0 w 11632744"/>
              <a:gd name="connsiteY43" fmla="*/ 2558960 h 6157913"/>
              <a:gd name="connsiteX44" fmla="*/ 0 w 11632744"/>
              <a:gd name="connsiteY44" fmla="*/ 1956859 h 6157913"/>
              <a:gd name="connsiteX45" fmla="*/ 0 w 11632744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23346" y="21627"/>
                  <a:pt x="1392027" y="-28142"/>
                  <a:pt x="1614829" y="0"/>
                </a:cubicBezTo>
                <a:cubicBezTo>
                  <a:pt x="1837631" y="28142"/>
                  <a:pt x="2122281" y="-10659"/>
                  <a:pt x="2299119" y="0"/>
                </a:cubicBezTo>
                <a:cubicBezTo>
                  <a:pt x="2475957" y="10659"/>
                  <a:pt x="2518681" y="5928"/>
                  <a:pt x="2696008" y="0"/>
                </a:cubicBezTo>
                <a:cubicBezTo>
                  <a:pt x="2873335" y="-5928"/>
                  <a:pt x="3209615" y="24139"/>
                  <a:pt x="3380298" y="0"/>
                </a:cubicBezTo>
                <a:cubicBezTo>
                  <a:pt x="3550981" y="-24139"/>
                  <a:pt x="3828540" y="39390"/>
                  <a:pt x="4256190" y="0"/>
                </a:cubicBezTo>
                <a:cubicBezTo>
                  <a:pt x="4683840" y="-39390"/>
                  <a:pt x="4693475" y="-5559"/>
                  <a:pt x="4940480" y="0"/>
                </a:cubicBezTo>
                <a:cubicBezTo>
                  <a:pt x="5187485" y="5559"/>
                  <a:pt x="5467523" y="-8842"/>
                  <a:pt x="5720571" y="0"/>
                </a:cubicBezTo>
                <a:cubicBezTo>
                  <a:pt x="5973619" y="8842"/>
                  <a:pt x="6035531" y="17415"/>
                  <a:pt x="6309061" y="0"/>
                </a:cubicBezTo>
                <a:cubicBezTo>
                  <a:pt x="6582591" y="-17415"/>
                  <a:pt x="6923274" y="11861"/>
                  <a:pt x="7089152" y="0"/>
                </a:cubicBezTo>
                <a:cubicBezTo>
                  <a:pt x="7255030" y="-11861"/>
                  <a:pt x="7309364" y="8314"/>
                  <a:pt x="7486041" y="0"/>
                </a:cubicBezTo>
                <a:cubicBezTo>
                  <a:pt x="7662718" y="-8314"/>
                  <a:pt x="7758337" y="15963"/>
                  <a:pt x="7882929" y="0"/>
                </a:cubicBezTo>
                <a:cubicBezTo>
                  <a:pt x="8007521" y="-15963"/>
                  <a:pt x="8483911" y="14445"/>
                  <a:pt x="8663020" y="0"/>
                </a:cubicBezTo>
                <a:cubicBezTo>
                  <a:pt x="8842129" y="-14445"/>
                  <a:pt x="9195765" y="9773"/>
                  <a:pt x="9347311" y="0"/>
                </a:cubicBezTo>
                <a:cubicBezTo>
                  <a:pt x="9498857" y="-9773"/>
                  <a:pt x="9663042" y="-8369"/>
                  <a:pt x="9744199" y="0"/>
                </a:cubicBezTo>
                <a:cubicBezTo>
                  <a:pt x="9825356" y="8369"/>
                  <a:pt x="10351365" y="-37505"/>
                  <a:pt x="10606405" y="0"/>
                </a:cubicBezTo>
                <a:cubicBezTo>
                  <a:pt x="11204404" y="-45065"/>
                  <a:pt x="11661863" y="464406"/>
                  <a:pt x="11632744" y="1026339"/>
                </a:cubicBezTo>
                <a:cubicBezTo>
                  <a:pt x="11642973" y="1199056"/>
                  <a:pt x="11611883" y="1338277"/>
                  <a:pt x="11632744" y="1587388"/>
                </a:cubicBezTo>
                <a:cubicBezTo>
                  <a:pt x="11653605" y="1836499"/>
                  <a:pt x="11627584" y="2006727"/>
                  <a:pt x="11632744" y="2189489"/>
                </a:cubicBezTo>
                <a:cubicBezTo>
                  <a:pt x="11637904" y="2372251"/>
                  <a:pt x="11648325" y="2619279"/>
                  <a:pt x="11632744" y="2914747"/>
                </a:cubicBezTo>
                <a:cubicBezTo>
                  <a:pt x="11617163" y="3210215"/>
                  <a:pt x="11600287" y="3346277"/>
                  <a:pt x="11632744" y="3640005"/>
                </a:cubicBezTo>
                <a:cubicBezTo>
                  <a:pt x="11665201" y="3933733"/>
                  <a:pt x="11631379" y="4051633"/>
                  <a:pt x="11632744" y="4324211"/>
                </a:cubicBezTo>
                <a:cubicBezTo>
                  <a:pt x="11634109" y="4596789"/>
                  <a:pt x="11623628" y="4891673"/>
                  <a:pt x="11632744" y="5131574"/>
                </a:cubicBezTo>
                <a:cubicBezTo>
                  <a:pt x="11672984" y="5630131"/>
                  <a:pt x="11228472" y="6251288"/>
                  <a:pt x="10606405" y="6157913"/>
                </a:cubicBezTo>
                <a:cubicBezTo>
                  <a:pt x="10402137" y="6165469"/>
                  <a:pt x="10193924" y="6141667"/>
                  <a:pt x="9922115" y="6157913"/>
                </a:cubicBezTo>
                <a:cubicBezTo>
                  <a:pt x="9650306" y="6174160"/>
                  <a:pt x="9561051" y="6129781"/>
                  <a:pt x="9333625" y="6157913"/>
                </a:cubicBezTo>
                <a:cubicBezTo>
                  <a:pt x="9106199" y="6186046"/>
                  <a:pt x="8697559" y="6186677"/>
                  <a:pt x="8457733" y="6157913"/>
                </a:cubicBezTo>
                <a:cubicBezTo>
                  <a:pt x="8217907" y="6129149"/>
                  <a:pt x="7942505" y="6171879"/>
                  <a:pt x="7773443" y="6157913"/>
                </a:cubicBezTo>
                <a:cubicBezTo>
                  <a:pt x="7604381" y="6143948"/>
                  <a:pt x="7298276" y="6137983"/>
                  <a:pt x="6993352" y="6157913"/>
                </a:cubicBezTo>
                <a:cubicBezTo>
                  <a:pt x="6688428" y="6177843"/>
                  <a:pt x="6640892" y="6149325"/>
                  <a:pt x="6500662" y="6157913"/>
                </a:cubicBezTo>
                <a:cubicBezTo>
                  <a:pt x="6360432" y="6166502"/>
                  <a:pt x="5918248" y="6120458"/>
                  <a:pt x="5720571" y="6157913"/>
                </a:cubicBezTo>
                <a:cubicBezTo>
                  <a:pt x="5522894" y="6195368"/>
                  <a:pt x="5202152" y="6121249"/>
                  <a:pt x="4844680" y="6157913"/>
                </a:cubicBezTo>
                <a:cubicBezTo>
                  <a:pt x="4487208" y="6194577"/>
                  <a:pt x="4548934" y="6176283"/>
                  <a:pt x="4351990" y="6157913"/>
                </a:cubicBezTo>
                <a:cubicBezTo>
                  <a:pt x="4155046" y="6139544"/>
                  <a:pt x="3895576" y="6155956"/>
                  <a:pt x="3763501" y="6157913"/>
                </a:cubicBezTo>
                <a:cubicBezTo>
                  <a:pt x="3631426" y="6159870"/>
                  <a:pt x="3489317" y="6168158"/>
                  <a:pt x="3270812" y="6157913"/>
                </a:cubicBezTo>
                <a:cubicBezTo>
                  <a:pt x="3052307" y="6147668"/>
                  <a:pt x="2779216" y="6188907"/>
                  <a:pt x="2586521" y="6157913"/>
                </a:cubicBezTo>
                <a:cubicBezTo>
                  <a:pt x="2393826" y="6126919"/>
                  <a:pt x="2015501" y="6138344"/>
                  <a:pt x="1710629" y="6157913"/>
                </a:cubicBezTo>
                <a:cubicBezTo>
                  <a:pt x="1405757" y="6177482"/>
                  <a:pt x="1356823" y="6144890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632744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245844" y="23744"/>
                  <a:pt x="1380142" y="15497"/>
                  <a:pt x="1519028" y="0"/>
                </a:cubicBezTo>
                <a:cubicBezTo>
                  <a:pt x="1657914" y="-15497"/>
                  <a:pt x="1907110" y="-11260"/>
                  <a:pt x="2011717" y="0"/>
                </a:cubicBezTo>
                <a:cubicBezTo>
                  <a:pt x="2116324" y="11260"/>
                  <a:pt x="2555906" y="33800"/>
                  <a:pt x="2791808" y="0"/>
                </a:cubicBezTo>
                <a:cubicBezTo>
                  <a:pt x="3027710" y="-33800"/>
                  <a:pt x="3452035" y="15734"/>
                  <a:pt x="3667700" y="0"/>
                </a:cubicBezTo>
                <a:cubicBezTo>
                  <a:pt x="3883365" y="-15734"/>
                  <a:pt x="4166765" y="11043"/>
                  <a:pt x="4351990" y="0"/>
                </a:cubicBezTo>
                <a:cubicBezTo>
                  <a:pt x="4537215" y="-11043"/>
                  <a:pt x="4769954" y="-15938"/>
                  <a:pt x="4940480" y="0"/>
                </a:cubicBezTo>
                <a:cubicBezTo>
                  <a:pt x="5111006" y="15938"/>
                  <a:pt x="5160209" y="-3336"/>
                  <a:pt x="5337369" y="0"/>
                </a:cubicBezTo>
                <a:cubicBezTo>
                  <a:pt x="5514529" y="3336"/>
                  <a:pt x="5685483" y="-15328"/>
                  <a:pt x="6021659" y="0"/>
                </a:cubicBezTo>
                <a:cubicBezTo>
                  <a:pt x="6357835" y="15328"/>
                  <a:pt x="6526096" y="-14369"/>
                  <a:pt x="6705950" y="0"/>
                </a:cubicBezTo>
                <a:cubicBezTo>
                  <a:pt x="6885804" y="14369"/>
                  <a:pt x="7069076" y="-13426"/>
                  <a:pt x="7198639" y="0"/>
                </a:cubicBezTo>
                <a:cubicBezTo>
                  <a:pt x="7328202" y="13426"/>
                  <a:pt x="7432547" y="17049"/>
                  <a:pt x="7595527" y="0"/>
                </a:cubicBezTo>
                <a:cubicBezTo>
                  <a:pt x="7758507" y="-17049"/>
                  <a:pt x="7838352" y="-19822"/>
                  <a:pt x="7992416" y="0"/>
                </a:cubicBezTo>
                <a:cubicBezTo>
                  <a:pt x="8146480" y="19822"/>
                  <a:pt x="8602718" y="-11974"/>
                  <a:pt x="8868307" y="0"/>
                </a:cubicBezTo>
                <a:cubicBezTo>
                  <a:pt x="9133896" y="11974"/>
                  <a:pt x="9279853" y="-16644"/>
                  <a:pt x="9456797" y="0"/>
                </a:cubicBezTo>
                <a:cubicBezTo>
                  <a:pt x="9633741" y="16644"/>
                  <a:pt x="9841459" y="12238"/>
                  <a:pt x="9949486" y="0"/>
                </a:cubicBezTo>
                <a:cubicBezTo>
                  <a:pt x="10057513" y="-12238"/>
                  <a:pt x="10352635" y="3057"/>
                  <a:pt x="10606405" y="0"/>
                </a:cubicBezTo>
                <a:cubicBezTo>
                  <a:pt x="11240009" y="20980"/>
                  <a:pt x="11571149" y="446893"/>
                  <a:pt x="11632744" y="1026339"/>
                </a:cubicBezTo>
                <a:cubicBezTo>
                  <a:pt x="11627364" y="1245884"/>
                  <a:pt x="11669846" y="1604885"/>
                  <a:pt x="11632744" y="1792650"/>
                </a:cubicBezTo>
                <a:cubicBezTo>
                  <a:pt x="11595642" y="1980415"/>
                  <a:pt x="11608606" y="2228111"/>
                  <a:pt x="11632744" y="2558960"/>
                </a:cubicBezTo>
                <a:cubicBezTo>
                  <a:pt x="11656883" y="2889809"/>
                  <a:pt x="11622555" y="2937536"/>
                  <a:pt x="11632744" y="3161061"/>
                </a:cubicBezTo>
                <a:cubicBezTo>
                  <a:pt x="11642933" y="3384586"/>
                  <a:pt x="11657440" y="3609175"/>
                  <a:pt x="11632744" y="3886319"/>
                </a:cubicBezTo>
                <a:cubicBezTo>
                  <a:pt x="11608048" y="4163463"/>
                  <a:pt x="11634646" y="4295586"/>
                  <a:pt x="11632744" y="4447368"/>
                </a:cubicBezTo>
                <a:cubicBezTo>
                  <a:pt x="11630842" y="4599150"/>
                  <a:pt x="11624252" y="4855029"/>
                  <a:pt x="11632744" y="5131574"/>
                </a:cubicBezTo>
                <a:cubicBezTo>
                  <a:pt x="11736727" y="5655800"/>
                  <a:pt x="11109996" y="6133865"/>
                  <a:pt x="10606405" y="6157913"/>
                </a:cubicBezTo>
                <a:cubicBezTo>
                  <a:pt x="10371107" y="6165032"/>
                  <a:pt x="10268621" y="6151395"/>
                  <a:pt x="10017915" y="6157913"/>
                </a:cubicBezTo>
                <a:cubicBezTo>
                  <a:pt x="9767209" y="6164432"/>
                  <a:pt x="9458800" y="6176737"/>
                  <a:pt x="9237824" y="6157913"/>
                </a:cubicBezTo>
                <a:cubicBezTo>
                  <a:pt x="9016848" y="6139089"/>
                  <a:pt x="8776509" y="6174299"/>
                  <a:pt x="8649334" y="6157913"/>
                </a:cubicBezTo>
                <a:cubicBezTo>
                  <a:pt x="8522159" y="6141528"/>
                  <a:pt x="8063106" y="6154434"/>
                  <a:pt x="7773443" y="6157913"/>
                </a:cubicBezTo>
                <a:cubicBezTo>
                  <a:pt x="7483780" y="6161392"/>
                  <a:pt x="7554379" y="6161622"/>
                  <a:pt x="7376554" y="6157913"/>
                </a:cubicBezTo>
                <a:cubicBezTo>
                  <a:pt x="7198729" y="6154204"/>
                  <a:pt x="7125936" y="6154280"/>
                  <a:pt x="6883865" y="6157913"/>
                </a:cubicBezTo>
                <a:cubicBezTo>
                  <a:pt x="6641794" y="6161546"/>
                  <a:pt x="6423199" y="6154225"/>
                  <a:pt x="6199575" y="6157913"/>
                </a:cubicBezTo>
                <a:cubicBezTo>
                  <a:pt x="5975951" y="6161602"/>
                  <a:pt x="5817574" y="6176794"/>
                  <a:pt x="5611085" y="6157913"/>
                </a:cubicBezTo>
                <a:cubicBezTo>
                  <a:pt x="5404596" y="6139033"/>
                  <a:pt x="5236973" y="6137075"/>
                  <a:pt x="5118396" y="6157913"/>
                </a:cubicBezTo>
                <a:cubicBezTo>
                  <a:pt x="4999819" y="6178751"/>
                  <a:pt x="4549138" y="6179158"/>
                  <a:pt x="4242504" y="6157913"/>
                </a:cubicBezTo>
                <a:cubicBezTo>
                  <a:pt x="3935870" y="6136668"/>
                  <a:pt x="3968047" y="6141710"/>
                  <a:pt x="3845616" y="6157913"/>
                </a:cubicBezTo>
                <a:cubicBezTo>
                  <a:pt x="3723185" y="6174116"/>
                  <a:pt x="3587939" y="6140242"/>
                  <a:pt x="3352926" y="6157913"/>
                </a:cubicBezTo>
                <a:cubicBezTo>
                  <a:pt x="3117913" y="6175585"/>
                  <a:pt x="3128591" y="6159879"/>
                  <a:pt x="2956038" y="6157913"/>
                </a:cubicBezTo>
                <a:cubicBezTo>
                  <a:pt x="2783485" y="6155947"/>
                  <a:pt x="2558692" y="6153844"/>
                  <a:pt x="2175947" y="6157913"/>
                </a:cubicBezTo>
                <a:cubicBezTo>
                  <a:pt x="1793202" y="6161982"/>
                  <a:pt x="1402951" y="6146049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1205935" y="547820"/>
            <a:ext cx="103486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 có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đồng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việc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làm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không? Vì sao?</a:t>
            </a: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" y="1581784"/>
            <a:ext cx="4827990" cy="413093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124019" y="0"/>
            <a:ext cx="1390092" cy="1482558"/>
          </a:xfrm>
          <a:prstGeom prst="rect">
            <a:avLst/>
          </a:prstGeom>
        </p:spPr>
      </p:pic>
      <p:sp>
        <p:nvSpPr>
          <p:cNvPr id="32" name="TextBox 12"/>
          <p:cNvSpPr txBox="1"/>
          <p:nvPr/>
        </p:nvSpPr>
        <p:spPr>
          <a:xfrm>
            <a:off x="5187876" y="1687422"/>
            <a:ext cx="630454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  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Trời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chuyển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mưa, gió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lớn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khiến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nhiều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quần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áo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rơi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xuống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đất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.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Thấy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cụ bà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lom khom gom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quần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áo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nữ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liền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chạy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đến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giúp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bà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cất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quần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áo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grpSp>
        <p:nvGrpSpPr>
          <p:cNvPr id="24" name="Nhóm 23"/>
          <p:cNvGrpSpPr/>
          <p:nvPr/>
        </p:nvGrpSpPr>
        <p:grpSpPr>
          <a:xfrm>
            <a:off x="4720644" y="3918346"/>
            <a:ext cx="2667594" cy="2590558"/>
            <a:chOff x="2800773" y="4137668"/>
            <a:chExt cx="2667594" cy="2590558"/>
          </a:xfrm>
        </p:grpSpPr>
        <p:pic>
          <p:nvPicPr>
            <p:cNvPr id="23" name="Hình ảnh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>
              <a:fillRect/>
            </a:stretch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16" name="Nhóm 15"/>
            <p:cNvGrpSpPr/>
            <p:nvPr/>
          </p:nvGrpSpPr>
          <p:grpSpPr>
            <a:xfrm>
              <a:off x="3268005" y="5998386"/>
              <a:ext cx="1854861" cy="729840"/>
              <a:chOff x="1812299" y="5389726"/>
              <a:chExt cx="1861731" cy="940290"/>
            </a:xfrm>
          </p:grpSpPr>
          <p:sp>
            <p:nvSpPr>
              <p:cNvPr id="18" name="Hình chữ nhật: Góc Tròn 17"/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2"/>
              <p:cNvSpPr txBox="1"/>
              <p:nvPr/>
            </p:nvSpPr>
            <p:spPr>
              <a:xfrm>
                <a:off x="1833197" y="5476387"/>
                <a:ext cx="18199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grpSp>
        <p:nvGrpSpPr>
          <p:cNvPr id="38" name="Nhóm 37"/>
          <p:cNvGrpSpPr/>
          <p:nvPr/>
        </p:nvGrpSpPr>
        <p:grpSpPr>
          <a:xfrm>
            <a:off x="7451678" y="3780429"/>
            <a:ext cx="3807382" cy="2728475"/>
            <a:chOff x="7451678" y="3780429"/>
            <a:chExt cx="3807382" cy="2728475"/>
          </a:xfrm>
        </p:grpSpPr>
        <p:sp>
          <p:nvSpPr>
            <p:cNvPr id="36" name="Bong bóng Lời nói: Hình bầu dục 35"/>
            <p:cNvSpPr/>
            <p:nvPr/>
          </p:nvSpPr>
          <p:spPr>
            <a:xfrm flipH="1">
              <a:off x="7451678" y="3780429"/>
              <a:ext cx="3807382" cy="2728475"/>
            </a:xfrm>
            <a:prstGeom prst="wedgeEllipseCallout">
              <a:avLst>
                <a:gd name="adj1" fmla="val 57600"/>
                <a:gd name="adj2" fmla="val 1976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/>
            <p:cNvSpPr txBox="1"/>
            <p:nvPr/>
          </p:nvSpPr>
          <p:spPr>
            <a:xfrm flipH="1">
              <a:off x="7615382" y="4337343"/>
              <a:ext cx="35568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Việc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làm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của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bạn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cho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thấy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bạn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biết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quan tâm và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giúp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đỡ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hàng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xóm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láng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giềng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.</a:t>
              </a:r>
              <a:endParaRPr lang="en-US" sz="3000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>
              <a:fillRect/>
            </a:stretch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/>
          <p:cNvSpPr/>
          <p:nvPr/>
        </p:nvSpPr>
        <p:spPr>
          <a:xfrm>
            <a:off x="230062" y="474563"/>
            <a:ext cx="11632744" cy="6157913"/>
          </a:xfrm>
          <a:custGeom>
            <a:avLst/>
            <a:gdLst>
              <a:gd name="connsiteX0" fmla="*/ 0 w 11632744"/>
              <a:gd name="connsiteY0" fmla="*/ 1026339 h 6157913"/>
              <a:gd name="connsiteX1" fmla="*/ 1026339 w 11632744"/>
              <a:gd name="connsiteY1" fmla="*/ 0 h 6157913"/>
              <a:gd name="connsiteX2" fmla="*/ 1614829 w 11632744"/>
              <a:gd name="connsiteY2" fmla="*/ 0 h 6157913"/>
              <a:gd name="connsiteX3" fmla="*/ 2299119 w 11632744"/>
              <a:gd name="connsiteY3" fmla="*/ 0 h 6157913"/>
              <a:gd name="connsiteX4" fmla="*/ 2696008 w 11632744"/>
              <a:gd name="connsiteY4" fmla="*/ 0 h 6157913"/>
              <a:gd name="connsiteX5" fmla="*/ 3380298 w 11632744"/>
              <a:gd name="connsiteY5" fmla="*/ 0 h 6157913"/>
              <a:gd name="connsiteX6" fmla="*/ 4256190 w 11632744"/>
              <a:gd name="connsiteY6" fmla="*/ 0 h 6157913"/>
              <a:gd name="connsiteX7" fmla="*/ 4940480 w 11632744"/>
              <a:gd name="connsiteY7" fmla="*/ 0 h 6157913"/>
              <a:gd name="connsiteX8" fmla="*/ 5720571 w 11632744"/>
              <a:gd name="connsiteY8" fmla="*/ 0 h 6157913"/>
              <a:gd name="connsiteX9" fmla="*/ 6309061 w 11632744"/>
              <a:gd name="connsiteY9" fmla="*/ 0 h 6157913"/>
              <a:gd name="connsiteX10" fmla="*/ 7089152 w 11632744"/>
              <a:gd name="connsiteY10" fmla="*/ 0 h 6157913"/>
              <a:gd name="connsiteX11" fmla="*/ 7486041 w 11632744"/>
              <a:gd name="connsiteY11" fmla="*/ 0 h 6157913"/>
              <a:gd name="connsiteX12" fmla="*/ 7882929 w 11632744"/>
              <a:gd name="connsiteY12" fmla="*/ 0 h 6157913"/>
              <a:gd name="connsiteX13" fmla="*/ 8663020 w 11632744"/>
              <a:gd name="connsiteY13" fmla="*/ 0 h 6157913"/>
              <a:gd name="connsiteX14" fmla="*/ 9347311 w 11632744"/>
              <a:gd name="connsiteY14" fmla="*/ 0 h 6157913"/>
              <a:gd name="connsiteX15" fmla="*/ 9744199 w 11632744"/>
              <a:gd name="connsiteY15" fmla="*/ 0 h 6157913"/>
              <a:gd name="connsiteX16" fmla="*/ 10606405 w 11632744"/>
              <a:gd name="connsiteY16" fmla="*/ 0 h 6157913"/>
              <a:gd name="connsiteX17" fmla="*/ 11632744 w 11632744"/>
              <a:gd name="connsiteY17" fmla="*/ 1026339 h 6157913"/>
              <a:gd name="connsiteX18" fmla="*/ 11632744 w 11632744"/>
              <a:gd name="connsiteY18" fmla="*/ 1587388 h 6157913"/>
              <a:gd name="connsiteX19" fmla="*/ 11632744 w 11632744"/>
              <a:gd name="connsiteY19" fmla="*/ 2189489 h 6157913"/>
              <a:gd name="connsiteX20" fmla="*/ 11632744 w 11632744"/>
              <a:gd name="connsiteY20" fmla="*/ 2914747 h 6157913"/>
              <a:gd name="connsiteX21" fmla="*/ 11632744 w 11632744"/>
              <a:gd name="connsiteY21" fmla="*/ 3640005 h 6157913"/>
              <a:gd name="connsiteX22" fmla="*/ 11632744 w 11632744"/>
              <a:gd name="connsiteY22" fmla="*/ 4324211 h 6157913"/>
              <a:gd name="connsiteX23" fmla="*/ 11632744 w 11632744"/>
              <a:gd name="connsiteY23" fmla="*/ 5131574 h 6157913"/>
              <a:gd name="connsiteX24" fmla="*/ 10606405 w 11632744"/>
              <a:gd name="connsiteY24" fmla="*/ 6157913 h 6157913"/>
              <a:gd name="connsiteX25" fmla="*/ 9922115 w 11632744"/>
              <a:gd name="connsiteY25" fmla="*/ 6157913 h 6157913"/>
              <a:gd name="connsiteX26" fmla="*/ 9333625 w 11632744"/>
              <a:gd name="connsiteY26" fmla="*/ 6157913 h 6157913"/>
              <a:gd name="connsiteX27" fmla="*/ 8457733 w 11632744"/>
              <a:gd name="connsiteY27" fmla="*/ 6157913 h 6157913"/>
              <a:gd name="connsiteX28" fmla="*/ 7773443 w 11632744"/>
              <a:gd name="connsiteY28" fmla="*/ 6157913 h 6157913"/>
              <a:gd name="connsiteX29" fmla="*/ 6993352 w 11632744"/>
              <a:gd name="connsiteY29" fmla="*/ 6157913 h 6157913"/>
              <a:gd name="connsiteX30" fmla="*/ 6500662 w 11632744"/>
              <a:gd name="connsiteY30" fmla="*/ 6157913 h 6157913"/>
              <a:gd name="connsiteX31" fmla="*/ 5720571 w 11632744"/>
              <a:gd name="connsiteY31" fmla="*/ 6157913 h 6157913"/>
              <a:gd name="connsiteX32" fmla="*/ 4844680 w 11632744"/>
              <a:gd name="connsiteY32" fmla="*/ 6157913 h 6157913"/>
              <a:gd name="connsiteX33" fmla="*/ 4351990 w 11632744"/>
              <a:gd name="connsiteY33" fmla="*/ 6157913 h 6157913"/>
              <a:gd name="connsiteX34" fmla="*/ 3763501 w 11632744"/>
              <a:gd name="connsiteY34" fmla="*/ 6157913 h 6157913"/>
              <a:gd name="connsiteX35" fmla="*/ 3270812 w 11632744"/>
              <a:gd name="connsiteY35" fmla="*/ 6157913 h 6157913"/>
              <a:gd name="connsiteX36" fmla="*/ 2586521 w 11632744"/>
              <a:gd name="connsiteY36" fmla="*/ 6157913 h 6157913"/>
              <a:gd name="connsiteX37" fmla="*/ 1710629 w 11632744"/>
              <a:gd name="connsiteY37" fmla="*/ 6157913 h 6157913"/>
              <a:gd name="connsiteX38" fmla="*/ 1026339 w 11632744"/>
              <a:gd name="connsiteY38" fmla="*/ 6157913 h 6157913"/>
              <a:gd name="connsiteX39" fmla="*/ 0 w 11632744"/>
              <a:gd name="connsiteY39" fmla="*/ 5131574 h 6157913"/>
              <a:gd name="connsiteX40" fmla="*/ 0 w 11632744"/>
              <a:gd name="connsiteY40" fmla="*/ 4488421 h 6157913"/>
              <a:gd name="connsiteX41" fmla="*/ 0 w 11632744"/>
              <a:gd name="connsiteY41" fmla="*/ 3845267 h 6157913"/>
              <a:gd name="connsiteX42" fmla="*/ 0 w 11632744"/>
              <a:gd name="connsiteY42" fmla="*/ 3202114 h 6157913"/>
              <a:gd name="connsiteX43" fmla="*/ 0 w 11632744"/>
              <a:gd name="connsiteY43" fmla="*/ 2558960 h 6157913"/>
              <a:gd name="connsiteX44" fmla="*/ 0 w 11632744"/>
              <a:gd name="connsiteY44" fmla="*/ 1956859 h 6157913"/>
              <a:gd name="connsiteX45" fmla="*/ 0 w 11632744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23346" y="21627"/>
                  <a:pt x="1392027" y="-28142"/>
                  <a:pt x="1614829" y="0"/>
                </a:cubicBezTo>
                <a:cubicBezTo>
                  <a:pt x="1837631" y="28142"/>
                  <a:pt x="2122281" y="-10659"/>
                  <a:pt x="2299119" y="0"/>
                </a:cubicBezTo>
                <a:cubicBezTo>
                  <a:pt x="2475957" y="10659"/>
                  <a:pt x="2518681" y="5928"/>
                  <a:pt x="2696008" y="0"/>
                </a:cubicBezTo>
                <a:cubicBezTo>
                  <a:pt x="2873335" y="-5928"/>
                  <a:pt x="3209615" y="24139"/>
                  <a:pt x="3380298" y="0"/>
                </a:cubicBezTo>
                <a:cubicBezTo>
                  <a:pt x="3550981" y="-24139"/>
                  <a:pt x="3828540" y="39390"/>
                  <a:pt x="4256190" y="0"/>
                </a:cubicBezTo>
                <a:cubicBezTo>
                  <a:pt x="4683840" y="-39390"/>
                  <a:pt x="4693475" y="-5559"/>
                  <a:pt x="4940480" y="0"/>
                </a:cubicBezTo>
                <a:cubicBezTo>
                  <a:pt x="5187485" y="5559"/>
                  <a:pt x="5467523" y="-8842"/>
                  <a:pt x="5720571" y="0"/>
                </a:cubicBezTo>
                <a:cubicBezTo>
                  <a:pt x="5973619" y="8842"/>
                  <a:pt x="6035531" y="17415"/>
                  <a:pt x="6309061" y="0"/>
                </a:cubicBezTo>
                <a:cubicBezTo>
                  <a:pt x="6582591" y="-17415"/>
                  <a:pt x="6923274" y="11861"/>
                  <a:pt x="7089152" y="0"/>
                </a:cubicBezTo>
                <a:cubicBezTo>
                  <a:pt x="7255030" y="-11861"/>
                  <a:pt x="7309364" y="8314"/>
                  <a:pt x="7486041" y="0"/>
                </a:cubicBezTo>
                <a:cubicBezTo>
                  <a:pt x="7662718" y="-8314"/>
                  <a:pt x="7758337" y="15963"/>
                  <a:pt x="7882929" y="0"/>
                </a:cubicBezTo>
                <a:cubicBezTo>
                  <a:pt x="8007521" y="-15963"/>
                  <a:pt x="8483911" y="14445"/>
                  <a:pt x="8663020" y="0"/>
                </a:cubicBezTo>
                <a:cubicBezTo>
                  <a:pt x="8842129" y="-14445"/>
                  <a:pt x="9195765" y="9773"/>
                  <a:pt x="9347311" y="0"/>
                </a:cubicBezTo>
                <a:cubicBezTo>
                  <a:pt x="9498857" y="-9773"/>
                  <a:pt x="9663042" y="-8369"/>
                  <a:pt x="9744199" y="0"/>
                </a:cubicBezTo>
                <a:cubicBezTo>
                  <a:pt x="9825356" y="8369"/>
                  <a:pt x="10351365" y="-37505"/>
                  <a:pt x="10606405" y="0"/>
                </a:cubicBezTo>
                <a:cubicBezTo>
                  <a:pt x="11204404" y="-45065"/>
                  <a:pt x="11661863" y="464406"/>
                  <a:pt x="11632744" y="1026339"/>
                </a:cubicBezTo>
                <a:cubicBezTo>
                  <a:pt x="11642973" y="1199056"/>
                  <a:pt x="11611883" y="1338277"/>
                  <a:pt x="11632744" y="1587388"/>
                </a:cubicBezTo>
                <a:cubicBezTo>
                  <a:pt x="11653605" y="1836499"/>
                  <a:pt x="11627584" y="2006727"/>
                  <a:pt x="11632744" y="2189489"/>
                </a:cubicBezTo>
                <a:cubicBezTo>
                  <a:pt x="11637904" y="2372251"/>
                  <a:pt x="11648325" y="2619279"/>
                  <a:pt x="11632744" y="2914747"/>
                </a:cubicBezTo>
                <a:cubicBezTo>
                  <a:pt x="11617163" y="3210215"/>
                  <a:pt x="11600287" y="3346277"/>
                  <a:pt x="11632744" y="3640005"/>
                </a:cubicBezTo>
                <a:cubicBezTo>
                  <a:pt x="11665201" y="3933733"/>
                  <a:pt x="11631379" y="4051633"/>
                  <a:pt x="11632744" y="4324211"/>
                </a:cubicBezTo>
                <a:cubicBezTo>
                  <a:pt x="11634109" y="4596789"/>
                  <a:pt x="11623628" y="4891673"/>
                  <a:pt x="11632744" y="5131574"/>
                </a:cubicBezTo>
                <a:cubicBezTo>
                  <a:pt x="11672984" y="5630131"/>
                  <a:pt x="11228472" y="6251288"/>
                  <a:pt x="10606405" y="6157913"/>
                </a:cubicBezTo>
                <a:cubicBezTo>
                  <a:pt x="10402137" y="6165469"/>
                  <a:pt x="10193924" y="6141667"/>
                  <a:pt x="9922115" y="6157913"/>
                </a:cubicBezTo>
                <a:cubicBezTo>
                  <a:pt x="9650306" y="6174160"/>
                  <a:pt x="9561051" y="6129781"/>
                  <a:pt x="9333625" y="6157913"/>
                </a:cubicBezTo>
                <a:cubicBezTo>
                  <a:pt x="9106199" y="6186046"/>
                  <a:pt x="8697559" y="6186677"/>
                  <a:pt x="8457733" y="6157913"/>
                </a:cubicBezTo>
                <a:cubicBezTo>
                  <a:pt x="8217907" y="6129149"/>
                  <a:pt x="7942505" y="6171879"/>
                  <a:pt x="7773443" y="6157913"/>
                </a:cubicBezTo>
                <a:cubicBezTo>
                  <a:pt x="7604381" y="6143948"/>
                  <a:pt x="7298276" y="6137983"/>
                  <a:pt x="6993352" y="6157913"/>
                </a:cubicBezTo>
                <a:cubicBezTo>
                  <a:pt x="6688428" y="6177843"/>
                  <a:pt x="6640892" y="6149325"/>
                  <a:pt x="6500662" y="6157913"/>
                </a:cubicBezTo>
                <a:cubicBezTo>
                  <a:pt x="6360432" y="6166502"/>
                  <a:pt x="5918248" y="6120458"/>
                  <a:pt x="5720571" y="6157913"/>
                </a:cubicBezTo>
                <a:cubicBezTo>
                  <a:pt x="5522894" y="6195368"/>
                  <a:pt x="5202152" y="6121249"/>
                  <a:pt x="4844680" y="6157913"/>
                </a:cubicBezTo>
                <a:cubicBezTo>
                  <a:pt x="4487208" y="6194577"/>
                  <a:pt x="4548934" y="6176283"/>
                  <a:pt x="4351990" y="6157913"/>
                </a:cubicBezTo>
                <a:cubicBezTo>
                  <a:pt x="4155046" y="6139544"/>
                  <a:pt x="3895576" y="6155956"/>
                  <a:pt x="3763501" y="6157913"/>
                </a:cubicBezTo>
                <a:cubicBezTo>
                  <a:pt x="3631426" y="6159870"/>
                  <a:pt x="3489317" y="6168158"/>
                  <a:pt x="3270812" y="6157913"/>
                </a:cubicBezTo>
                <a:cubicBezTo>
                  <a:pt x="3052307" y="6147668"/>
                  <a:pt x="2779216" y="6188907"/>
                  <a:pt x="2586521" y="6157913"/>
                </a:cubicBezTo>
                <a:cubicBezTo>
                  <a:pt x="2393826" y="6126919"/>
                  <a:pt x="2015501" y="6138344"/>
                  <a:pt x="1710629" y="6157913"/>
                </a:cubicBezTo>
                <a:cubicBezTo>
                  <a:pt x="1405757" y="6177482"/>
                  <a:pt x="1356823" y="6144890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632744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245844" y="23744"/>
                  <a:pt x="1380142" y="15497"/>
                  <a:pt x="1519028" y="0"/>
                </a:cubicBezTo>
                <a:cubicBezTo>
                  <a:pt x="1657914" y="-15497"/>
                  <a:pt x="1907110" y="-11260"/>
                  <a:pt x="2011717" y="0"/>
                </a:cubicBezTo>
                <a:cubicBezTo>
                  <a:pt x="2116324" y="11260"/>
                  <a:pt x="2555906" y="33800"/>
                  <a:pt x="2791808" y="0"/>
                </a:cubicBezTo>
                <a:cubicBezTo>
                  <a:pt x="3027710" y="-33800"/>
                  <a:pt x="3452035" y="15734"/>
                  <a:pt x="3667700" y="0"/>
                </a:cubicBezTo>
                <a:cubicBezTo>
                  <a:pt x="3883365" y="-15734"/>
                  <a:pt x="4166765" y="11043"/>
                  <a:pt x="4351990" y="0"/>
                </a:cubicBezTo>
                <a:cubicBezTo>
                  <a:pt x="4537215" y="-11043"/>
                  <a:pt x="4769954" y="-15938"/>
                  <a:pt x="4940480" y="0"/>
                </a:cubicBezTo>
                <a:cubicBezTo>
                  <a:pt x="5111006" y="15938"/>
                  <a:pt x="5160209" y="-3336"/>
                  <a:pt x="5337369" y="0"/>
                </a:cubicBezTo>
                <a:cubicBezTo>
                  <a:pt x="5514529" y="3336"/>
                  <a:pt x="5685483" y="-15328"/>
                  <a:pt x="6021659" y="0"/>
                </a:cubicBezTo>
                <a:cubicBezTo>
                  <a:pt x="6357835" y="15328"/>
                  <a:pt x="6526096" y="-14369"/>
                  <a:pt x="6705950" y="0"/>
                </a:cubicBezTo>
                <a:cubicBezTo>
                  <a:pt x="6885804" y="14369"/>
                  <a:pt x="7069076" y="-13426"/>
                  <a:pt x="7198639" y="0"/>
                </a:cubicBezTo>
                <a:cubicBezTo>
                  <a:pt x="7328202" y="13426"/>
                  <a:pt x="7432547" y="17049"/>
                  <a:pt x="7595527" y="0"/>
                </a:cubicBezTo>
                <a:cubicBezTo>
                  <a:pt x="7758507" y="-17049"/>
                  <a:pt x="7838352" y="-19822"/>
                  <a:pt x="7992416" y="0"/>
                </a:cubicBezTo>
                <a:cubicBezTo>
                  <a:pt x="8146480" y="19822"/>
                  <a:pt x="8602718" y="-11974"/>
                  <a:pt x="8868307" y="0"/>
                </a:cubicBezTo>
                <a:cubicBezTo>
                  <a:pt x="9133896" y="11974"/>
                  <a:pt x="9279853" y="-16644"/>
                  <a:pt x="9456797" y="0"/>
                </a:cubicBezTo>
                <a:cubicBezTo>
                  <a:pt x="9633741" y="16644"/>
                  <a:pt x="9841459" y="12238"/>
                  <a:pt x="9949486" y="0"/>
                </a:cubicBezTo>
                <a:cubicBezTo>
                  <a:pt x="10057513" y="-12238"/>
                  <a:pt x="10352635" y="3057"/>
                  <a:pt x="10606405" y="0"/>
                </a:cubicBezTo>
                <a:cubicBezTo>
                  <a:pt x="11240009" y="20980"/>
                  <a:pt x="11571149" y="446893"/>
                  <a:pt x="11632744" y="1026339"/>
                </a:cubicBezTo>
                <a:cubicBezTo>
                  <a:pt x="11627364" y="1245884"/>
                  <a:pt x="11669846" y="1604885"/>
                  <a:pt x="11632744" y="1792650"/>
                </a:cubicBezTo>
                <a:cubicBezTo>
                  <a:pt x="11595642" y="1980415"/>
                  <a:pt x="11608606" y="2228111"/>
                  <a:pt x="11632744" y="2558960"/>
                </a:cubicBezTo>
                <a:cubicBezTo>
                  <a:pt x="11656883" y="2889809"/>
                  <a:pt x="11622555" y="2937536"/>
                  <a:pt x="11632744" y="3161061"/>
                </a:cubicBezTo>
                <a:cubicBezTo>
                  <a:pt x="11642933" y="3384586"/>
                  <a:pt x="11657440" y="3609175"/>
                  <a:pt x="11632744" y="3886319"/>
                </a:cubicBezTo>
                <a:cubicBezTo>
                  <a:pt x="11608048" y="4163463"/>
                  <a:pt x="11634646" y="4295586"/>
                  <a:pt x="11632744" y="4447368"/>
                </a:cubicBezTo>
                <a:cubicBezTo>
                  <a:pt x="11630842" y="4599150"/>
                  <a:pt x="11624252" y="4855029"/>
                  <a:pt x="11632744" y="5131574"/>
                </a:cubicBezTo>
                <a:cubicBezTo>
                  <a:pt x="11736727" y="5655800"/>
                  <a:pt x="11109996" y="6133865"/>
                  <a:pt x="10606405" y="6157913"/>
                </a:cubicBezTo>
                <a:cubicBezTo>
                  <a:pt x="10371107" y="6165032"/>
                  <a:pt x="10268621" y="6151395"/>
                  <a:pt x="10017915" y="6157913"/>
                </a:cubicBezTo>
                <a:cubicBezTo>
                  <a:pt x="9767209" y="6164432"/>
                  <a:pt x="9458800" y="6176737"/>
                  <a:pt x="9237824" y="6157913"/>
                </a:cubicBezTo>
                <a:cubicBezTo>
                  <a:pt x="9016848" y="6139089"/>
                  <a:pt x="8776509" y="6174299"/>
                  <a:pt x="8649334" y="6157913"/>
                </a:cubicBezTo>
                <a:cubicBezTo>
                  <a:pt x="8522159" y="6141528"/>
                  <a:pt x="8063106" y="6154434"/>
                  <a:pt x="7773443" y="6157913"/>
                </a:cubicBezTo>
                <a:cubicBezTo>
                  <a:pt x="7483780" y="6161392"/>
                  <a:pt x="7554379" y="6161622"/>
                  <a:pt x="7376554" y="6157913"/>
                </a:cubicBezTo>
                <a:cubicBezTo>
                  <a:pt x="7198729" y="6154204"/>
                  <a:pt x="7125936" y="6154280"/>
                  <a:pt x="6883865" y="6157913"/>
                </a:cubicBezTo>
                <a:cubicBezTo>
                  <a:pt x="6641794" y="6161546"/>
                  <a:pt x="6423199" y="6154225"/>
                  <a:pt x="6199575" y="6157913"/>
                </a:cubicBezTo>
                <a:cubicBezTo>
                  <a:pt x="5975951" y="6161602"/>
                  <a:pt x="5817574" y="6176794"/>
                  <a:pt x="5611085" y="6157913"/>
                </a:cubicBezTo>
                <a:cubicBezTo>
                  <a:pt x="5404596" y="6139033"/>
                  <a:pt x="5236973" y="6137075"/>
                  <a:pt x="5118396" y="6157913"/>
                </a:cubicBezTo>
                <a:cubicBezTo>
                  <a:pt x="4999819" y="6178751"/>
                  <a:pt x="4549138" y="6179158"/>
                  <a:pt x="4242504" y="6157913"/>
                </a:cubicBezTo>
                <a:cubicBezTo>
                  <a:pt x="3935870" y="6136668"/>
                  <a:pt x="3968047" y="6141710"/>
                  <a:pt x="3845616" y="6157913"/>
                </a:cubicBezTo>
                <a:cubicBezTo>
                  <a:pt x="3723185" y="6174116"/>
                  <a:pt x="3587939" y="6140242"/>
                  <a:pt x="3352926" y="6157913"/>
                </a:cubicBezTo>
                <a:cubicBezTo>
                  <a:pt x="3117913" y="6175585"/>
                  <a:pt x="3128591" y="6159879"/>
                  <a:pt x="2956038" y="6157913"/>
                </a:cubicBezTo>
                <a:cubicBezTo>
                  <a:pt x="2783485" y="6155947"/>
                  <a:pt x="2558692" y="6153844"/>
                  <a:pt x="2175947" y="6157913"/>
                </a:cubicBezTo>
                <a:cubicBezTo>
                  <a:pt x="1793202" y="6161982"/>
                  <a:pt x="1402951" y="6146049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1205935" y="547820"/>
            <a:ext cx="103486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 có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đồng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việc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làm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không? Vì sao?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124019" y="0"/>
            <a:ext cx="1390092" cy="1482558"/>
          </a:xfrm>
          <a:prstGeom prst="rect">
            <a:avLst/>
          </a:prstGeom>
        </p:spPr>
      </p:pic>
      <p:sp>
        <p:nvSpPr>
          <p:cNvPr id="32" name="TextBox 12"/>
          <p:cNvSpPr txBox="1"/>
          <p:nvPr/>
        </p:nvSpPr>
        <p:spPr>
          <a:xfrm>
            <a:off x="5250087" y="1971314"/>
            <a:ext cx="642868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  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nam mang rổ hoa quả ở quê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mới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gửi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sang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biếu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cô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.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đưa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bằng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hai tay,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lời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nói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lễ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phép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. </a:t>
            </a:r>
          </a:p>
        </p:txBody>
      </p:sp>
      <p:grpSp>
        <p:nvGrpSpPr>
          <p:cNvPr id="24" name="Nhóm 23"/>
          <p:cNvGrpSpPr/>
          <p:nvPr/>
        </p:nvGrpSpPr>
        <p:grpSpPr>
          <a:xfrm>
            <a:off x="4720644" y="3918346"/>
            <a:ext cx="2667594" cy="2590558"/>
            <a:chOff x="2800773" y="4137668"/>
            <a:chExt cx="2667594" cy="2590558"/>
          </a:xfrm>
        </p:grpSpPr>
        <p:pic>
          <p:nvPicPr>
            <p:cNvPr id="23" name="Hình ảnh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>
              <a:fillRect/>
            </a:stretch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16" name="Nhóm 15"/>
            <p:cNvGrpSpPr/>
            <p:nvPr/>
          </p:nvGrpSpPr>
          <p:grpSpPr>
            <a:xfrm>
              <a:off x="3268005" y="5998386"/>
              <a:ext cx="1854861" cy="729840"/>
              <a:chOff x="1812299" y="5389726"/>
              <a:chExt cx="1861731" cy="940290"/>
            </a:xfrm>
          </p:grpSpPr>
          <p:sp>
            <p:nvSpPr>
              <p:cNvPr id="18" name="Hình chữ nhật: Góc Tròn 17"/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2"/>
              <p:cNvSpPr txBox="1"/>
              <p:nvPr/>
            </p:nvSpPr>
            <p:spPr>
              <a:xfrm>
                <a:off x="1833197" y="5476387"/>
                <a:ext cx="18199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8"/>
          <a:stretch>
            <a:fillRect/>
          </a:stretch>
        </p:blipFill>
        <p:spPr>
          <a:xfrm>
            <a:off x="430113" y="1723884"/>
            <a:ext cx="4778584" cy="4008176"/>
          </a:xfrm>
          <a:prstGeom prst="rect">
            <a:avLst/>
          </a:prstGeom>
        </p:spPr>
      </p:pic>
      <p:grpSp>
        <p:nvGrpSpPr>
          <p:cNvPr id="8" name="Nhóm 7"/>
          <p:cNvGrpSpPr/>
          <p:nvPr/>
        </p:nvGrpSpPr>
        <p:grpSpPr>
          <a:xfrm>
            <a:off x="7451678" y="3780429"/>
            <a:ext cx="4102952" cy="2728475"/>
            <a:chOff x="7451678" y="3780429"/>
            <a:chExt cx="4102952" cy="2728475"/>
          </a:xfrm>
        </p:grpSpPr>
        <p:sp>
          <p:nvSpPr>
            <p:cNvPr id="10" name="Bong bóng Lời nói: Hình bầu dục 9"/>
            <p:cNvSpPr/>
            <p:nvPr/>
          </p:nvSpPr>
          <p:spPr>
            <a:xfrm flipH="1">
              <a:off x="7451678" y="3780429"/>
              <a:ext cx="4102952" cy="2728475"/>
            </a:xfrm>
            <a:prstGeom prst="wedgeEllipseCallout">
              <a:avLst>
                <a:gd name="adj1" fmla="val 57600"/>
                <a:gd name="adj2" fmla="val 1976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ộp Văn bản 13"/>
            <p:cNvSpPr txBox="1"/>
            <p:nvPr/>
          </p:nvSpPr>
          <p:spPr>
            <a:xfrm flipH="1">
              <a:off x="7721425" y="4169295"/>
              <a:ext cx="353273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Việc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làm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của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bạn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cho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thấy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bạn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biết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quan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tâm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, chia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sẻ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với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hàng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xóm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láng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sz="3000" b="1" dirty="0" err="1">
                  <a:solidFill>
                    <a:schemeClr val="accent6">
                      <a:lumMod val="75000"/>
                    </a:schemeClr>
                  </a:solidFill>
                </a:rPr>
                <a:t>giềng</a:t>
              </a:r>
              <a:r>
                <a:rPr lang="en-US" sz="3000" b="1" dirty="0">
                  <a:solidFill>
                    <a:schemeClr val="accent6">
                      <a:lumMod val="75000"/>
                    </a:schemeClr>
                  </a:solidFill>
                </a:rPr>
                <a:t>.</a:t>
              </a:r>
              <a:endParaRPr lang="en-US" sz="3000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>
              <a:fillRect/>
            </a:stretch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/>
          <p:cNvSpPr/>
          <p:nvPr/>
        </p:nvSpPr>
        <p:spPr>
          <a:xfrm>
            <a:off x="230062" y="474563"/>
            <a:ext cx="11632744" cy="6157913"/>
          </a:xfrm>
          <a:custGeom>
            <a:avLst/>
            <a:gdLst>
              <a:gd name="connsiteX0" fmla="*/ 0 w 11632744"/>
              <a:gd name="connsiteY0" fmla="*/ 1026339 h 6157913"/>
              <a:gd name="connsiteX1" fmla="*/ 1026339 w 11632744"/>
              <a:gd name="connsiteY1" fmla="*/ 0 h 6157913"/>
              <a:gd name="connsiteX2" fmla="*/ 1614829 w 11632744"/>
              <a:gd name="connsiteY2" fmla="*/ 0 h 6157913"/>
              <a:gd name="connsiteX3" fmla="*/ 2299119 w 11632744"/>
              <a:gd name="connsiteY3" fmla="*/ 0 h 6157913"/>
              <a:gd name="connsiteX4" fmla="*/ 2696008 w 11632744"/>
              <a:gd name="connsiteY4" fmla="*/ 0 h 6157913"/>
              <a:gd name="connsiteX5" fmla="*/ 3380298 w 11632744"/>
              <a:gd name="connsiteY5" fmla="*/ 0 h 6157913"/>
              <a:gd name="connsiteX6" fmla="*/ 4256190 w 11632744"/>
              <a:gd name="connsiteY6" fmla="*/ 0 h 6157913"/>
              <a:gd name="connsiteX7" fmla="*/ 4940480 w 11632744"/>
              <a:gd name="connsiteY7" fmla="*/ 0 h 6157913"/>
              <a:gd name="connsiteX8" fmla="*/ 5720571 w 11632744"/>
              <a:gd name="connsiteY8" fmla="*/ 0 h 6157913"/>
              <a:gd name="connsiteX9" fmla="*/ 6309061 w 11632744"/>
              <a:gd name="connsiteY9" fmla="*/ 0 h 6157913"/>
              <a:gd name="connsiteX10" fmla="*/ 7089152 w 11632744"/>
              <a:gd name="connsiteY10" fmla="*/ 0 h 6157913"/>
              <a:gd name="connsiteX11" fmla="*/ 7486041 w 11632744"/>
              <a:gd name="connsiteY11" fmla="*/ 0 h 6157913"/>
              <a:gd name="connsiteX12" fmla="*/ 7882929 w 11632744"/>
              <a:gd name="connsiteY12" fmla="*/ 0 h 6157913"/>
              <a:gd name="connsiteX13" fmla="*/ 8663020 w 11632744"/>
              <a:gd name="connsiteY13" fmla="*/ 0 h 6157913"/>
              <a:gd name="connsiteX14" fmla="*/ 9347311 w 11632744"/>
              <a:gd name="connsiteY14" fmla="*/ 0 h 6157913"/>
              <a:gd name="connsiteX15" fmla="*/ 9744199 w 11632744"/>
              <a:gd name="connsiteY15" fmla="*/ 0 h 6157913"/>
              <a:gd name="connsiteX16" fmla="*/ 10606405 w 11632744"/>
              <a:gd name="connsiteY16" fmla="*/ 0 h 6157913"/>
              <a:gd name="connsiteX17" fmla="*/ 11632744 w 11632744"/>
              <a:gd name="connsiteY17" fmla="*/ 1026339 h 6157913"/>
              <a:gd name="connsiteX18" fmla="*/ 11632744 w 11632744"/>
              <a:gd name="connsiteY18" fmla="*/ 1587388 h 6157913"/>
              <a:gd name="connsiteX19" fmla="*/ 11632744 w 11632744"/>
              <a:gd name="connsiteY19" fmla="*/ 2189489 h 6157913"/>
              <a:gd name="connsiteX20" fmla="*/ 11632744 w 11632744"/>
              <a:gd name="connsiteY20" fmla="*/ 2914747 h 6157913"/>
              <a:gd name="connsiteX21" fmla="*/ 11632744 w 11632744"/>
              <a:gd name="connsiteY21" fmla="*/ 3640005 h 6157913"/>
              <a:gd name="connsiteX22" fmla="*/ 11632744 w 11632744"/>
              <a:gd name="connsiteY22" fmla="*/ 4324211 h 6157913"/>
              <a:gd name="connsiteX23" fmla="*/ 11632744 w 11632744"/>
              <a:gd name="connsiteY23" fmla="*/ 5131574 h 6157913"/>
              <a:gd name="connsiteX24" fmla="*/ 10606405 w 11632744"/>
              <a:gd name="connsiteY24" fmla="*/ 6157913 h 6157913"/>
              <a:gd name="connsiteX25" fmla="*/ 9922115 w 11632744"/>
              <a:gd name="connsiteY25" fmla="*/ 6157913 h 6157913"/>
              <a:gd name="connsiteX26" fmla="*/ 9333625 w 11632744"/>
              <a:gd name="connsiteY26" fmla="*/ 6157913 h 6157913"/>
              <a:gd name="connsiteX27" fmla="*/ 8457733 w 11632744"/>
              <a:gd name="connsiteY27" fmla="*/ 6157913 h 6157913"/>
              <a:gd name="connsiteX28" fmla="*/ 7773443 w 11632744"/>
              <a:gd name="connsiteY28" fmla="*/ 6157913 h 6157913"/>
              <a:gd name="connsiteX29" fmla="*/ 6993352 w 11632744"/>
              <a:gd name="connsiteY29" fmla="*/ 6157913 h 6157913"/>
              <a:gd name="connsiteX30" fmla="*/ 6500662 w 11632744"/>
              <a:gd name="connsiteY30" fmla="*/ 6157913 h 6157913"/>
              <a:gd name="connsiteX31" fmla="*/ 5720571 w 11632744"/>
              <a:gd name="connsiteY31" fmla="*/ 6157913 h 6157913"/>
              <a:gd name="connsiteX32" fmla="*/ 4844680 w 11632744"/>
              <a:gd name="connsiteY32" fmla="*/ 6157913 h 6157913"/>
              <a:gd name="connsiteX33" fmla="*/ 4351990 w 11632744"/>
              <a:gd name="connsiteY33" fmla="*/ 6157913 h 6157913"/>
              <a:gd name="connsiteX34" fmla="*/ 3763501 w 11632744"/>
              <a:gd name="connsiteY34" fmla="*/ 6157913 h 6157913"/>
              <a:gd name="connsiteX35" fmla="*/ 3270812 w 11632744"/>
              <a:gd name="connsiteY35" fmla="*/ 6157913 h 6157913"/>
              <a:gd name="connsiteX36" fmla="*/ 2586521 w 11632744"/>
              <a:gd name="connsiteY36" fmla="*/ 6157913 h 6157913"/>
              <a:gd name="connsiteX37" fmla="*/ 1710629 w 11632744"/>
              <a:gd name="connsiteY37" fmla="*/ 6157913 h 6157913"/>
              <a:gd name="connsiteX38" fmla="*/ 1026339 w 11632744"/>
              <a:gd name="connsiteY38" fmla="*/ 6157913 h 6157913"/>
              <a:gd name="connsiteX39" fmla="*/ 0 w 11632744"/>
              <a:gd name="connsiteY39" fmla="*/ 5131574 h 6157913"/>
              <a:gd name="connsiteX40" fmla="*/ 0 w 11632744"/>
              <a:gd name="connsiteY40" fmla="*/ 4488421 h 6157913"/>
              <a:gd name="connsiteX41" fmla="*/ 0 w 11632744"/>
              <a:gd name="connsiteY41" fmla="*/ 3845267 h 6157913"/>
              <a:gd name="connsiteX42" fmla="*/ 0 w 11632744"/>
              <a:gd name="connsiteY42" fmla="*/ 3202114 h 6157913"/>
              <a:gd name="connsiteX43" fmla="*/ 0 w 11632744"/>
              <a:gd name="connsiteY43" fmla="*/ 2558960 h 6157913"/>
              <a:gd name="connsiteX44" fmla="*/ 0 w 11632744"/>
              <a:gd name="connsiteY44" fmla="*/ 1956859 h 6157913"/>
              <a:gd name="connsiteX45" fmla="*/ 0 w 11632744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23346" y="21627"/>
                  <a:pt x="1392027" y="-28142"/>
                  <a:pt x="1614829" y="0"/>
                </a:cubicBezTo>
                <a:cubicBezTo>
                  <a:pt x="1837631" y="28142"/>
                  <a:pt x="2122281" y="-10659"/>
                  <a:pt x="2299119" y="0"/>
                </a:cubicBezTo>
                <a:cubicBezTo>
                  <a:pt x="2475957" y="10659"/>
                  <a:pt x="2518681" y="5928"/>
                  <a:pt x="2696008" y="0"/>
                </a:cubicBezTo>
                <a:cubicBezTo>
                  <a:pt x="2873335" y="-5928"/>
                  <a:pt x="3209615" y="24139"/>
                  <a:pt x="3380298" y="0"/>
                </a:cubicBezTo>
                <a:cubicBezTo>
                  <a:pt x="3550981" y="-24139"/>
                  <a:pt x="3828540" y="39390"/>
                  <a:pt x="4256190" y="0"/>
                </a:cubicBezTo>
                <a:cubicBezTo>
                  <a:pt x="4683840" y="-39390"/>
                  <a:pt x="4693475" y="-5559"/>
                  <a:pt x="4940480" y="0"/>
                </a:cubicBezTo>
                <a:cubicBezTo>
                  <a:pt x="5187485" y="5559"/>
                  <a:pt x="5467523" y="-8842"/>
                  <a:pt x="5720571" y="0"/>
                </a:cubicBezTo>
                <a:cubicBezTo>
                  <a:pt x="5973619" y="8842"/>
                  <a:pt x="6035531" y="17415"/>
                  <a:pt x="6309061" y="0"/>
                </a:cubicBezTo>
                <a:cubicBezTo>
                  <a:pt x="6582591" y="-17415"/>
                  <a:pt x="6923274" y="11861"/>
                  <a:pt x="7089152" y="0"/>
                </a:cubicBezTo>
                <a:cubicBezTo>
                  <a:pt x="7255030" y="-11861"/>
                  <a:pt x="7309364" y="8314"/>
                  <a:pt x="7486041" y="0"/>
                </a:cubicBezTo>
                <a:cubicBezTo>
                  <a:pt x="7662718" y="-8314"/>
                  <a:pt x="7758337" y="15963"/>
                  <a:pt x="7882929" y="0"/>
                </a:cubicBezTo>
                <a:cubicBezTo>
                  <a:pt x="8007521" y="-15963"/>
                  <a:pt x="8483911" y="14445"/>
                  <a:pt x="8663020" y="0"/>
                </a:cubicBezTo>
                <a:cubicBezTo>
                  <a:pt x="8842129" y="-14445"/>
                  <a:pt x="9195765" y="9773"/>
                  <a:pt x="9347311" y="0"/>
                </a:cubicBezTo>
                <a:cubicBezTo>
                  <a:pt x="9498857" y="-9773"/>
                  <a:pt x="9663042" y="-8369"/>
                  <a:pt x="9744199" y="0"/>
                </a:cubicBezTo>
                <a:cubicBezTo>
                  <a:pt x="9825356" y="8369"/>
                  <a:pt x="10351365" y="-37505"/>
                  <a:pt x="10606405" y="0"/>
                </a:cubicBezTo>
                <a:cubicBezTo>
                  <a:pt x="11204404" y="-45065"/>
                  <a:pt x="11661863" y="464406"/>
                  <a:pt x="11632744" y="1026339"/>
                </a:cubicBezTo>
                <a:cubicBezTo>
                  <a:pt x="11642973" y="1199056"/>
                  <a:pt x="11611883" y="1338277"/>
                  <a:pt x="11632744" y="1587388"/>
                </a:cubicBezTo>
                <a:cubicBezTo>
                  <a:pt x="11653605" y="1836499"/>
                  <a:pt x="11627584" y="2006727"/>
                  <a:pt x="11632744" y="2189489"/>
                </a:cubicBezTo>
                <a:cubicBezTo>
                  <a:pt x="11637904" y="2372251"/>
                  <a:pt x="11648325" y="2619279"/>
                  <a:pt x="11632744" y="2914747"/>
                </a:cubicBezTo>
                <a:cubicBezTo>
                  <a:pt x="11617163" y="3210215"/>
                  <a:pt x="11600287" y="3346277"/>
                  <a:pt x="11632744" y="3640005"/>
                </a:cubicBezTo>
                <a:cubicBezTo>
                  <a:pt x="11665201" y="3933733"/>
                  <a:pt x="11631379" y="4051633"/>
                  <a:pt x="11632744" y="4324211"/>
                </a:cubicBezTo>
                <a:cubicBezTo>
                  <a:pt x="11634109" y="4596789"/>
                  <a:pt x="11623628" y="4891673"/>
                  <a:pt x="11632744" y="5131574"/>
                </a:cubicBezTo>
                <a:cubicBezTo>
                  <a:pt x="11672984" y="5630131"/>
                  <a:pt x="11228472" y="6251288"/>
                  <a:pt x="10606405" y="6157913"/>
                </a:cubicBezTo>
                <a:cubicBezTo>
                  <a:pt x="10402137" y="6165469"/>
                  <a:pt x="10193924" y="6141667"/>
                  <a:pt x="9922115" y="6157913"/>
                </a:cubicBezTo>
                <a:cubicBezTo>
                  <a:pt x="9650306" y="6174160"/>
                  <a:pt x="9561051" y="6129781"/>
                  <a:pt x="9333625" y="6157913"/>
                </a:cubicBezTo>
                <a:cubicBezTo>
                  <a:pt x="9106199" y="6186046"/>
                  <a:pt x="8697559" y="6186677"/>
                  <a:pt x="8457733" y="6157913"/>
                </a:cubicBezTo>
                <a:cubicBezTo>
                  <a:pt x="8217907" y="6129149"/>
                  <a:pt x="7942505" y="6171879"/>
                  <a:pt x="7773443" y="6157913"/>
                </a:cubicBezTo>
                <a:cubicBezTo>
                  <a:pt x="7604381" y="6143948"/>
                  <a:pt x="7298276" y="6137983"/>
                  <a:pt x="6993352" y="6157913"/>
                </a:cubicBezTo>
                <a:cubicBezTo>
                  <a:pt x="6688428" y="6177843"/>
                  <a:pt x="6640892" y="6149325"/>
                  <a:pt x="6500662" y="6157913"/>
                </a:cubicBezTo>
                <a:cubicBezTo>
                  <a:pt x="6360432" y="6166502"/>
                  <a:pt x="5918248" y="6120458"/>
                  <a:pt x="5720571" y="6157913"/>
                </a:cubicBezTo>
                <a:cubicBezTo>
                  <a:pt x="5522894" y="6195368"/>
                  <a:pt x="5202152" y="6121249"/>
                  <a:pt x="4844680" y="6157913"/>
                </a:cubicBezTo>
                <a:cubicBezTo>
                  <a:pt x="4487208" y="6194577"/>
                  <a:pt x="4548934" y="6176283"/>
                  <a:pt x="4351990" y="6157913"/>
                </a:cubicBezTo>
                <a:cubicBezTo>
                  <a:pt x="4155046" y="6139544"/>
                  <a:pt x="3895576" y="6155956"/>
                  <a:pt x="3763501" y="6157913"/>
                </a:cubicBezTo>
                <a:cubicBezTo>
                  <a:pt x="3631426" y="6159870"/>
                  <a:pt x="3489317" y="6168158"/>
                  <a:pt x="3270812" y="6157913"/>
                </a:cubicBezTo>
                <a:cubicBezTo>
                  <a:pt x="3052307" y="6147668"/>
                  <a:pt x="2779216" y="6188907"/>
                  <a:pt x="2586521" y="6157913"/>
                </a:cubicBezTo>
                <a:cubicBezTo>
                  <a:pt x="2393826" y="6126919"/>
                  <a:pt x="2015501" y="6138344"/>
                  <a:pt x="1710629" y="6157913"/>
                </a:cubicBezTo>
                <a:cubicBezTo>
                  <a:pt x="1405757" y="6177482"/>
                  <a:pt x="1356823" y="6144890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632744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245844" y="23744"/>
                  <a:pt x="1380142" y="15497"/>
                  <a:pt x="1519028" y="0"/>
                </a:cubicBezTo>
                <a:cubicBezTo>
                  <a:pt x="1657914" y="-15497"/>
                  <a:pt x="1907110" y="-11260"/>
                  <a:pt x="2011717" y="0"/>
                </a:cubicBezTo>
                <a:cubicBezTo>
                  <a:pt x="2116324" y="11260"/>
                  <a:pt x="2555906" y="33800"/>
                  <a:pt x="2791808" y="0"/>
                </a:cubicBezTo>
                <a:cubicBezTo>
                  <a:pt x="3027710" y="-33800"/>
                  <a:pt x="3452035" y="15734"/>
                  <a:pt x="3667700" y="0"/>
                </a:cubicBezTo>
                <a:cubicBezTo>
                  <a:pt x="3883365" y="-15734"/>
                  <a:pt x="4166765" y="11043"/>
                  <a:pt x="4351990" y="0"/>
                </a:cubicBezTo>
                <a:cubicBezTo>
                  <a:pt x="4537215" y="-11043"/>
                  <a:pt x="4769954" y="-15938"/>
                  <a:pt x="4940480" y="0"/>
                </a:cubicBezTo>
                <a:cubicBezTo>
                  <a:pt x="5111006" y="15938"/>
                  <a:pt x="5160209" y="-3336"/>
                  <a:pt x="5337369" y="0"/>
                </a:cubicBezTo>
                <a:cubicBezTo>
                  <a:pt x="5514529" y="3336"/>
                  <a:pt x="5685483" y="-15328"/>
                  <a:pt x="6021659" y="0"/>
                </a:cubicBezTo>
                <a:cubicBezTo>
                  <a:pt x="6357835" y="15328"/>
                  <a:pt x="6526096" y="-14369"/>
                  <a:pt x="6705950" y="0"/>
                </a:cubicBezTo>
                <a:cubicBezTo>
                  <a:pt x="6885804" y="14369"/>
                  <a:pt x="7069076" y="-13426"/>
                  <a:pt x="7198639" y="0"/>
                </a:cubicBezTo>
                <a:cubicBezTo>
                  <a:pt x="7328202" y="13426"/>
                  <a:pt x="7432547" y="17049"/>
                  <a:pt x="7595527" y="0"/>
                </a:cubicBezTo>
                <a:cubicBezTo>
                  <a:pt x="7758507" y="-17049"/>
                  <a:pt x="7838352" y="-19822"/>
                  <a:pt x="7992416" y="0"/>
                </a:cubicBezTo>
                <a:cubicBezTo>
                  <a:pt x="8146480" y="19822"/>
                  <a:pt x="8602718" y="-11974"/>
                  <a:pt x="8868307" y="0"/>
                </a:cubicBezTo>
                <a:cubicBezTo>
                  <a:pt x="9133896" y="11974"/>
                  <a:pt x="9279853" y="-16644"/>
                  <a:pt x="9456797" y="0"/>
                </a:cubicBezTo>
                <a:cubicBezTo>
                  <a:pt x="9633741" y="16644"/>
                  <a:pt x="9841459" y="12238"/>
                  <a:pt x="9949486" y="0"/>
                </a:cubicBezTo>
                <a:cubicBezTo>
                  <a:pt x="10057513" y="-12238"/>
                  <a:pt x="10352635" y="3057"/>
                  <a:pt x="10606405" y="0"/>
                </a:cubicBezTo>
                <a:cubicBezTo>
                  <a:pt x="11240009" y="20980"/>
                  <a:pt x="11571149" y="446893"/>
                  <a:pt x="11632744" y="1026339"/>
                </a:cubicBezTo>
                <a:cubicBezTo>
                  <a:pt x="11627364" y="1245884"/>
                  <a:pt x="11669846" y="1604885"/>
                  <a:pt x="11632744" y="1792650"/>
                </a:cubicBezTo>
                <a:cubicBezTo>
                  <a:pt x="11595642" y="1980415"/>
                  <a:pt x="11608606" y="2228111"/>
                  <a:pt x="11632744" y="2558960"/>
                </a:cubicBezTo>
                <a:cubicBezTo>
                  <a:pt x="11656883" y="2889809"/>
                  <a:pt x="11622555" y="2937536"/>
                  <a:pt x="11632744" y="3161061"/>
                </a:cubicBezTo>
                <a:cubicBezTo>
                  <a:pt x="11642933" y="3384586"/>
                  <a:pt x="11657440" y="3609175"/>
                  <a:pt x="11632744" y="3886319"/>
                </a:cubicBezTo>
                <a:cubicBezTo>
                  <a:pt x="11608048" y="4163463"/>
                  <a:pt x="11634646" y="4295586"/>
                  <a:pt x="11632744" y="4447368"/>
                </a:cubicBezTo>
                <a:cubicBezTo>
                  <a:pt x="11630842" y="4599150"/>
                  <a:pt x="11624252" y="4855029"/>
                  <a:pt x="11632744" y="5131574"/>
                </a:cubicBezTo>
                <a:cubicBezTo>
                  <a:pt x="11736727" y="5655800"/>
                  <a:pt x="11109996" y="6133865"/>
                  <a:pt x="10606405" y="6157913"/>
                </a:cubicBezTo>
                <a:cubicBezTo>
                  <a:pt x="10371107" y="6165032"/>
                  <a:pt x="10268621" y="6151395"/>
                  <a:pt x="10017915" y="6157913"/>
                </a:cubicBezTo>
                <a:cubicBezTo>
                  <a:pt x="9767209" y="6164432"/>
                  <a:pt x="9458800" y="6176737"/>
                  <a:pt x="9237824" y="6157913"/>
                </a:cubicBezTo>
                <a:cubicBezTo>
                  <a:pt x="9016848" y="6139089"/>
                  <a:pt x="8776509" y="6174299"/>
                  <a:pt x="8649334" y="6157913"/>
                </a:cubicBezTo>
                <a:cubicBezTo>
                  <a:pt x="8522159" y="6141528"/>
                  <a:pt x="8063106" y="6154434"/>
                  <a:pt x="7773443" y="6157913"/>
                </a:cubicBezTo>
                <a:cubicBezTo>
                  <a:pt x="7483780" y="6161392"/>
                  <a:pt x="7554379" y="6161622"/>
                  <a:pt x="7376554" y="6157913"/>
                </a:cubicBezTo>
                <a:cubicBezTo>
                  <a:pt x="7198729" y="6154204"/>
                  <a:pt x="7125936" y="6154280"/>
                  <a:pt x="6883865" y="6157913"/>
                </a:cubicBezTo>
                <a:cubicBezTo>
                  <a:pt x="6641794" y="6161546"/>
                  <a:pt x="6423199" y="6154225"/>
                  <a:pt x="6199575" y="6157913"/>
                </a:cubicBezTo>
                <a:cubicBezTo>
                  <a:pt x="5975951" y="6161602"/>
                  <a:pt x="5817574" y="6176794"/>
                  <a:pt x="5611085" y="6157913"/>
                </a:cubicBezTo>
                <a:cubicBezTo>
                  <a:pt x="5404596" y="6139033"/>
                  <a:pt x="5236973" y="6137075"/>
                  <a:pt x="5118396" y="6157913"/>
                </a:cubicBezTo>
                <a:cubicBezTo>
                  <a:pt x="4999819" y="6178751"/>
                  <a:pt x="4549138" y="6179158"/>
                  <a:pt x="4242504" y="6157913"/>
                </a:cubicBezTo>
                <a:cubicBezTo>
                  <a:pt x="3935870" y="6136668"/>
                  <a:pt x="3968047" y="6141710"/>
                  <a:pt x="3845616" y="6157913"/>
                </a:cubicBezTo>
                <a:cubicBezTo>
                  <a:pt x="3723185" y="6174116"/>
                  <a:pt x="3587939" y="6140242"/>
                  <a:pt x="3352926" y="6157913"/>
                </a:cubicBezTo>
                <a:cubicBezTo>
                  <a:pt x="3117913" y="6175585"/>
                  <a:pt x="3128591" y="6159879"/>
                  <a:pt x="2956038" y="6157913"/>
                </a:cubicBezTo>
                <a:cubicBezTo>
                  <a:pt x="2783485" y="6155947"/>
                  <a:pt x="2558692" y="6153844"/>
                  <a:pt x="2175947" y="6157913"/>
                </a:cubicBezTo>
                <a:cubicBezTo>
                  <a:pt x="1793202" y="6161982"/>
                  <a:pt x="1402951" y="6146049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1205935" y="547820"/>
            <a:ext cx="103486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 có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đồng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việc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làm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không? Vì sao?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124019" y="0"/>
            <a:ext cx="1390092" cy="1482558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"/>
          <a:stretch>
            <a:fillRect/>
          </a:stretch>
        </p:blipFill>
        <p:spPr>
          <a:xfrm>
            <a:off x="459954" y="1840970"/>
            <a:ext cx="4759958" cy="3860559"/>
          </a:xfrm>
          <a:prstGeom prst="rect">
            <a:avLst/>
          </a:prstGeom>
        </p:spPr>
      </p:pic>
      <p:sp>
        <p:nvSpPr>
          <p:cNvPr id="32" name="TextBox 12"/>
          <p:cNvSpPr txBox="1"/>
          <p:nvPr/>
        </p:nvSpPr>
        <p:spPr>
          <a:xfrm>
            <a:off x="5268727" y="1944795"/>
            <a:ext cx="63968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 Cô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có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việc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gấp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nên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gửi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Ti ở nhà Bin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một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lúc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. Bin đang chơi ở hiên nhà, nghe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vậy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tỏ vẻ khó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chịu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, không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đồng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ý chơi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em,</a:t>
            </a:r>
          </a:p>
        </p:txBody>
      </p:sp>
      <p:grpSp>
        <p:nvGrpSpPr>
          <p:cNvPr id="33" name="Nhóm 32"/>
          <p:cNvGrpSpPr/>
          <p:nvPr/>
        </p:nvGrpSpPr>
        <p:grpSpPr>
          <a:xfrm flipH="1">
            <a:off x="4900611" y="3938576"/>
            <a:ext cx="3566537" cy="2859114"/>
            <a:chOff x="3062214" y="3099163"/>
            <a:chExt cx="3611742" cy="2834964"/>
          </a:xfrm>
        </p:grpSpPr>
        <p:sp>
          <p:nvSpPr>
            <p:cNvPr id="34" name="Bong bóng Lời nói: Hình bầu dục 33"/>
            <p:cNvSpPr/>
            <p:nvPr/>
          </p:nvSpPr>
          <p:spPr>
            <a:xfrm>
              <a:off x="3062214" y="3099163"/>
              <a:ext cx="3611742" cy="2834964"/>
            </a:xfrm>
            <a:prstGeom prst="wedgeEllipseCallout">
              <a:avLst>
                <a:gd name="adj1" fmla="val -65549"/>
                <a:gd name="adj2" fmla="val 1429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5D5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Hộp Văn bản 34"/>
            <p:cNvSpPr txBox="1"/>
            <p:nvPr/>
          </p:nvSpPr>
          <p:spPr>
            <a:xfrm>
              <a:off x="3202003" y="3454549"/>
              <a:ext cx="3192133" cy="222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71A29"/>
                  </a:solidFill>
                </a:rPr>
                <a:t>Lời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nói</a:t>
              </a:r>
              <a:r>
                <a:rPr lang="en-US" sz="2800" b="1" dirty="0">
                  <a:solidFill>
                    <a:srgbClr val="C71A29"/>
                  </a:solidFill>
                </a:rPr>
                <a:t> và </a:t>
              </a:r>
              <a:r>
                <a:rPr lang="en-US" sz="2800" b="1" dirty="0" err="1">
                  <a:solidFill>
                    <a:srgbClr val="C71A29"/>
                  </a:solidFill>
                </a:rPr>
                <a:t>việc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làm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của</a:t>
              </a:r>
              <a:r>
                <a:rPr lang="en-US" sz="2800" b="1" dirty="0">
                  <a:solidFill>
                    <a:srgbClr val="C71A29"/>
                  </a:solidFill>
                </a:rPr>
                <a:t> Bin cho </a:t>
              </a:r>
              <a:r>
                <a:rPr lang="en-US" sz="2800" b="1" dirty="0" err="1">
                  <a:solidFill>
                    <a:srgbClr val="C71A29"/>
                  </a:solidFill>
                </a:rPr>
                <a:t>thấy</a:t>
              </a:r>
              <a:r>
                <a:rPr lang="en-US" sz="2800" b="1" dirty="0">
                  <a:solidFill>
                    <a:srgbClr val="C71A29"/>
                  </a:solidFill>
                </a:rPr>
                <a:t> Bin chưa </a:t>
              </a:r>
              <a:r>
                <a:rPr lang="en-US" sz="2800" b="1" dirty="0" err="1">
                  <a:solidFill>
                    <a:srgbClr val="C71A29"/>
                  </a:solidFill>
                </a:rPr>
                <a:t>biết</a:t>
              </a:r>
              <a:r>
                <a:rPr lang="en-US" sz="2800" b="1" dirty="0">
                  <a:solidFill>
                    <a:srgbClr val="C71A29"/>
                  </a:solidFill>
                </a:rPr>
                <a:t> quan tâm, </a:t>
              </a:r>
              <a:r>
                <a:rPr lang="en-US" sz="2800" b="1" dirty="0" err="1">
                  <a:solidFill>
                    <a:srgbClr val="C71A29"/>
                  </a:solidFill>
                </a:rPr>
                <a:t>giúp</a:t>
              </a:r>
              <a:r>
                <a:rPr lang="en-US" sz="2800" b="1" dirty="0">
                  <a:solidFill>
                    <a:srgbClr val="C71A29"/>
                  </a:solidFill>
                </a:rPr>
                <a:t> đỡ </a:t>
              </a:r>
              <a:r>
                <a:rPr lang="en-US" sz="2800" b="1" dirty="0" err="1">
                  <a:solidFill>
                    <a:srgbClr val="C71A29"/>
                  </a:solidFill>
                </a:rPr>
                <a:t>hàng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xóm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láng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giềng</a:t>
              </a:r>
              <a:r>
                <a:rPr lang="en-US" sz="2800" b="1" dirty="0">
                  <a:solidFill>
                    <a:srgbClr val="C71A29"/>
                  </a:solidFill>
                </a:rPr>
                <a:t>.</a:t>
              </a:r>
              <a:endParaRPr lang="en-US" sz="2800" b="1" dirty="0">
                <a:solidFill>
                  <a:srgbClr val="C71A29"/>
                </a:solidFill>
                <a:latin typeface="+mn-lt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8438462" y="3429000"/>
            <a:ext cx="3116167" cy="3059595"/>
            <a:chOff x="2835790" y="3461563"/>
            <a:chExt cx="2667594" cy="2801115"/>
          </a:xfrm>
        </p:grpSpPr>
        <p:pic>
          <p:nvPicPr>
            <p:cNvPr id="10" name="Hình ảnh 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>
              <a:fillRect/>
            </a:stretch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14" name="Nhóm 13"/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15" name="Hình chữ nhật: Góc Tròn 14"/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ộp Văn bản 16"/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>
              <a:fillRect/>
            </a:stretch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/>
          <p:cNvSpPr/>
          <p:nvPr/>
        </p:nvSpPr>
        <p:spPr>
          <a:xfrm>
            <a:off x="230062" y="474563"/>
            <a:ext cx="11632744" cy="6157913"/>
          </a:xfrm>
          <a:custGeom>
            <a:avLst/>
            <a:gdLst>
              <a:gd name="connsiteX0" fmla="*/ 0 w 11632744"/>
              <a:gd name="connsiteY0" fmla="*/ 1026339 h 6157913"/>
              <a:gd name="connsiteX1" fmla="*/ 1026339 w 11632744"/>
              <a:gd name="connsiteY1" fmla="*/ 0 h 6157913"/>
              <a:gd name="connsiteX2" fmla="*/ 1614829 w 11632744"/>
              <a:gd name="connsiteY2" fmla="*/ 0 h 6157913"/>
              <a:gd name="connsiteX3" fmla="*/ 2299119 w 11632744"/>
              <a:gd name="connsiteY3" fmla="*/ 0 h 6157913"/>
              <a:gd name="connsiteX4" fmla="*/ 2696008 w 11632744"/>
              <a:gd name="connsiteY4" fmla="*/ 0 h 6157913"/>
              <a:gd name="connsiteX5" fmla="*/ 3380298 w 11632744"/>
              <a:gd name="connsiteY5" fmla="*/ 0 h 6157913"/>
              <a:gd name="connsiteX6" fmla="*/ 4256190 w 11632744"/>
              <a:gd name="connsiteY6" fmla="*/ 0 h 6157913"/>
              <a:gd name="connsiteX7" fmla="*/ 4940480 w 11632744"/>
              <a:gd name="connsiteY7" fmla="*/ 0 h 6157913"/>
              <a:gd name="connsiteX8" fmla="*/ 5720571 w 11632744"/>
              <a:gd name="connsiteY8" fmla="*/ 0 h 6157913"/>
              <a:gd name="connsiteX9" fmla="*/ 6309061 w 11632744"/>
              <a:gd name="connsiteY9" fmla="*/ 0 h 6157913"/>
              <a:gd name="connsiteX10" fmla="*/ 7089152 w 11632744"/>
              <a:gd name="connsiteY10" fmla="*/ 0 h 6157913"/>
              <a:gd name="connsiteX11" fmla="*/ 7486041 w 11632744"/>
              <a:gd name="connsiteY11" fmla="*/ 0 h 6157913"/>
              <a:gd name="connsiteX12" fmla="*/ 7882929 w 11632744"/>
              <a:gd name="connsiteY12" fmla="*/ 0 h 6157913"/>
              <a:gd name="connsiteX13" fmla="*/ 8663020 w 11632744"/>
              <a:gd name="connsiteY13" fmla="*/ 0 h 6157913"/>
              <a:gd name="connsiteX14" fmla="*/ 9347311 w 11632744"/>
              <a:gd name="connsiteY14" fmla="*/ 0 h 6157913"/>
              <a:gd name="connsiteX15" fmla="*/ 9744199 w 11632744"/>
              <a:gd name="connsiteY15" fmla="*/ 0 h 6157913"/>
              <a:gd name="connsiteX16" fmla="*/ 10606405 w 11632744"/>
              <a:gd name="connsiteY16" fmla="*/ 0 h 6157913"/>
              <a:gd name="connsiteX17" fmla="*/ 11632744 w 11632744"/>
              <a:gd name="connsiteY17" fmla="*/ 1026339 h 6157913"/>
              <a:gd name="connsiteX18" fmla="*/ 11632744 w 11632744"/>
              <a:gd name="connsiteY18" fmla="*/ 1587388 h 6157913"/>
              <a:gd name="connsiteX19" fmla="*/ 11632744 w 11632744"/>
              <a:gd name="connsiteY19" fmla="*/ 2189489 h 6157913"/>
              <a:gd name="connsiteX20" fmla="*/ 11632744 w 11632744"/>
              <a:gd name="connsiteY20" fmla="*/ 2914747 h 6157913"/>
              <a:gd name="connsiteX21" fmla="*/ 11632744 w 11632744"/>
              <a:gd name="connsiteY21" fmla="*/ 3640005 h 6157913"/>
              <a:gd name="connsiteX22" fmla="*/ 11632744 w 11632744"/>
              <a:gd name="connsiteY22" fmla="*/ 4324211 h 6157913"/>
              <a:gd name="connsiteX23" fmla="*/ 11632744 w 11632744"/>
              <a:gd name="connsiteY23" fmla="*/ 5131574 h 6157913"/>
              <a:gd name="connsiteX24" fmla="*/ 10606405 w 11632744"/>
              <a:gd name="connsiteY24" fmla="*/ 6157913 h 6157913"/>
              <a:gd name="connsiteX25" fmla="*/ 9922115 w 11632744"/>
              <a:gd name="connsiteY25" fmla="*/ 6157913 h 6157913"/>
              <a:gd name="connsiteX26" fmla="*/ 9333625 w 11632744"/>
              <a:gd name="connsiteY26" fmla="*/ 6157913 h 6157913"/>
              <a:gd name="connsiteX27" fmla="*/ 8457733 w 11632744"/>
              <a:gd name="connsiteY27" fmla="*/ 6157913 h 6157913"/>
              <a:gd name="connsiteX28" fmla="*/ 7773443 w 11632744"/>
              <a:gd name="connsiteY28" fmla="*/ 6157913 h 6157913"/>
              <a:gd name="connsiteX29" fmla="*/ 6993352 w 11632744"/>
              <a:gd name="connsiteY29" fmla="*/ 6157913 h 6157913"/>
              <a:gd name="connsiteX30" fmla="*/ 6500662 w 11632744"/>
              <a:gd name="connsiteY30" fmla="*/ 6157913 h 6157913"/>
              <a:gd name="connsiteX31" fmla="*/ 5720571 w 11632744"/>
              <a:gd name="connsiteY31" fmla="*/ 6157913 h 6157913"/>
              <a:gd name="connsiteX32" fmla="*/ 4844680 w 11632744"/>
              <a:gd name="connsiteY32" fmla="*/ 6157913 h 6157913"/>
              <a:gd name="connsiteX33" fmla="*/ 4351990 w 11632744"/>
              <a:gd name="connsiteY33" fmla="*/ 6157913 h 6157913"/>
              <a:gd name="connsiteX34" fmla="*/ 3763501 w 11632744"/>
              <a:gd name="connsiteY34" fmla="*/ 6157913 h 6157913"/>
              <a:gd name="connsiteX35" fmla="*/ 3270812 w 11632744"/>
              <a:gd name="connsiteY35" fmla="*/ 6157913 h 6157913"/>
              <a:gd name="connsiteX36" fmla="*/ 2586521 w 11632744"/>
              <a:gd name="connsiteY36" fmla="*/ 6157913 h 6157913"/>
              <a:gd name="connsiteX37" fmla="*/ 1710629 w 11632744"/>
              <a:gd name="connsiteY37" fmla="*/ 6157913 h 6157913"/>
              <a:gd name="connsiteX38" fmla="*/ 1026339 w 11632744"/>
              <a:gd name="connsiteY38" fmla="*/ 6157913 h 6157913"/>
              <a:gd name="connsiteX39" fmla="*/ 0 w 11632744"/>
              <a:gd name="connsiteY39" fmla="*/ 5131574 h 6157913"/>
              <a:gd name="connsiteX40" fmla="*/ 0 w 11632744"/>
              <a:gd name="connsiteY40" fmla="*/ 4488421 h 6157913"/>
              <a:gd name="connsiteX41" fmla="*/ 0 w 11632744"/>
              <a:gd name="connsiteY41" fmla="*/ 3845267 h 6157913"/>
              <a:gd name="connsiteX42" fmla="*/ 0 w 11632744"/>
              <a:gd name="connsiteY42" fmla="*/ 3202114 h 6157913"/>
              <a:gd name="connsiteX43" fmla="*/ 0 w 11632744"/>
              <a:gd name="connsiteY43" fmla="*/ 2558960 h 6157913"/>
              <a:gd name="connsiteX44" fmla="*/ 0 w 11632744"/>
              <a:gd name="connsiteY44" fmla="*/ 1956859 h 6157913"/>
              <a:gd name="connsiteX45" fmla="*/ 0 w 11632744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23346" y="21627"/>
                  <a:pt x="1392027" y="-28142"/>
                  <a:pt x="1614829" y="0"/>
                </a:cubicBezTo>
                <a:cubicBezTo>
                  <a:pt x="1837631" y="28142"/>
                  <a:pt x="2122281" y="-10659"/>
                  <a:pt x="2299119" y="0"/>
                </a:cubicBezTo>
                <a:cubicBezTo>
                  <a:pt x="2475957" y="10659"/>
                  <a:pt x="2518681" y="5928"/>
                  <a:pt x="2696008" y="0"/>
                </a:cubicBezTo>
                <a:cubicBezTo>
                  <a:pt x="2873335" y="-5928"/>
                  <a:pt x="3209615" y="24139"/>
                  <a:pt x="3380298" y="0"/>
                </a:cubicBezTo>
                <a:cubicBezTo>
                  <a:pt x="3550981" y="-24139"/>
                  <a:pt x="3828540" y="39390"/>
                  <a:pt x="4256190" y="0"/>
                </a:cubicBezTo>
                <a:cubicBezTo>
                  <a:pt x="4683840" y="-39390"/>
                  <a:pt x="4693475" y="-5559"/>
                  <a:pt x="4940480" y="0"/>
                </a:cubicBezTo>
                <a:cubicBezTo>
                  <a:pt x="5187485" y="5559"/>
                  <a:pt x="5467523" y="-8842"/>
                  <a:pt x="5720571" y="0"/>
                </a:cubicBezTo>
                <a:cubicBezTo>
                  <a:pt x="5973619" y="8842"/>
                  <a:pt x="6035531" y="17415"/>
                  <a:pt x="6309061" y="0"/>
                </a:cubicBezTo>
                <a:cubicBezTo>
                  <a:pt x="6582591" y="-17415"/>
                  <a:pt x="6923274" y="11861"/>
                  <a:pt x="7089152" y="0"/>
                </a:cubicBezTo>
                <a:cubicBezTo>
                  <a:pt x="7255030" y="-11861"/>
                  <a:pt x="7309364" y="8314"/>
                  <a:pt x="7486041" y="0"/>
                </a:cubicBezTo>
                <a:cubicBezTo>
                  <a:pt x="7662718" y="-8314"/>
                  <a:pt x="7758337" y="15963"/>
                  <a:pt x="7882929" y="0"/>
                </a:cubicBezTo>
                <a:cubicBezTo>
                  <a:pt x="8007521" y="-15963"/>
                  <a:pt x="8483911" y="14445"/>
                  <a:pt x="8663020" y="0"/>
                </a:cubicBezTo>
                <a:cubicBezTo>
                  <a:pt x="8842129" y="-14445"/>
                  <a:pt x="9195765" y="9773"/>
                  <a:pt x="9347311" y="0"/>
                </a:cubicBezTo>
                <a:cubicBezTo>
                  <a:pt x="9498857" y="-9773"/>
                  <a:pt x="9663042" y="-8369"/>
                  <a:pt x="9744199" y="0"/>
                </a:cubicBezTo>
                <a:cubicBezTo>
                  <a:pt x="9825356" y="8369"/>
                  <a:pt x="10351365" y="-37505"/>
                  <a:pt x="10606405" y="0"/>
                </a:cubicBezTo>
                <a:cubicBezTo>
                  <a:pt x="11204404" y="-45065"/>
                  <a:pt x="11661863" y="464406"/>
                  <a:pt x="11632744" y="1026339"/>
                </a:cubicBezTo>
                <a:cubicBezTo>
                  <a:pt x="11642973" y="1199056"/>
                  <a:pt x="11611883" y="1338277"/>
                  <a:pt x="11632744" y="1587388"/>
                </a:cubicBezTo>
                <a:cubicBezTo>
                  <a:pt x="11653605" y="1836499"/>
                  <a:pt x="11627584" y="2006727"/>
                  <a:pt x="11632744" y="2189489"/>
                </a:cubicBezTo>
                <a:cubicBezTo>
                  <a:pt x="11637904" y="2372251"/>
                  <a:pt x="11648325" y="2619279"/>
                  <a:pt x="11632744" y="2914747"/>
                </a:cubicBezTo>
                <a:cubicBezTo>
                  <a:pt x="11617163" y="3210215"/>
                  <a:pt x="11600287" y="3346277"/>
                  <a:pt x="11632744" y="3640005"/>
                </a:cubicBezTo>
                <a:cubicBezTo>
                  <a:pt x="11665201" y="3933733"/>
                  <a:pt x="11631379" y="4051633"/>
                  <a:pt x="11632744" y="4324211"/>
                </a:cubicBezTo>
                <a:cubicBezTo>
                  <a:pt x="11634109" y="4596789"/>
                  <a:pt x="11623628" y="4891673"/>
                  <a:pt x="11632744" y="5131574"/>
                </a:cubicBezTo>
                <a:cubicBezTo>
                  <a:pt x="11672984" y="5630131"/>
                  <a:pt x="11228472" y="6251288"/>
                  <a:pt x="10606405" y="6157913"/>
                </a:cubicBezTo>
                <a:cubicBezTo>
                  <a:pt x="10402137" y="6165469"/>
                  <a:pt x="10193924" y="6141667"/>
                  <a:pt x="9922115" y="6157913"/>
                </a:cubicBezTo>
                <a:cubicBezTo>
                  <a:pt x="9650306" y="6174160"/>
                  <a:pt x="9561051" y="6129781"/>
                  <a:pt x="9333625" y="6157913"/>
                </a:cubicBezTo>
                <a:cubicBezTo>
                  <a:pt x="9106199" y="6186046"/>
                  <a:pt x="8697559" y="6186677"/>
                  <a:pt x="8457733" y="6157913"/>
                </a:cubicBezTo>
                <a:cubicBezTo>
                  <a:pt x="8217907" y="6129149"/>
                  <a:pt x="7942505" y="6171879"/>
                  <a:pt x="7773443" y="6157913"/>
                </a:cubicBezTo>
                <a:cubicBezTo>
                  <a:pt x="7604381" y="6143948"/>
                  <a:pt x="7298276" y="6137983"/>
                  <a:pt x="6993352" y="6157913"/>
                </a:cubicBezTo>
                <a:cubicBezTo>
                  <a:pt x="6688428" y="6177843"/>
                  <a:pt x="6640892" y="6149325"/>
                  <a:pt x="6500662" y="6157913"/>
                </a:cubicBezTo>
                <a:cubicBezTo>
                  <a:pt x="6360432" y="6166502"/>
                  <a:pt x="5918248" y="6120458"/>
                  <a:pt x="5720571" y="6157913"/>
                </a:cubicBezTo>
                <a:cubicBezTo>
                  <a:pt x="5522894" y="6195368"/>
                  <a:pt x="5202152" y="6121249"/>
                  <a:pt x="4844680" y="6157913"/>
                </a:cubicBezTo>
                <a:cubicBezTo>
                  <a:pt x="4487208" y="6194577"/>
                  <a:pt x="4548934" y="6176283"/>
                  <a:pt x="4351990" y="6157913"/>
                </a:cubicBezTo>
                <a:cubicBezTo>
                  <a:pt x="4155046" y="6139544"/>
                  <a:pt x="3895576" y="6155956"/>
                  <a:pt x="3763501" y="6157913"/>
                </a:cubicBezTo>
                <a:cubicBezTo>
                  <a:pt x="3631426" y="6159870"/>
                  <a:pt x="3489317" y="6168158"/>
                  <a:pt x="3270812" y="6157913"/>
                </a:cubicBezTo>
                <a:cubicBezTo>
                  <a:pt x="3052307" y="6147668"/>
                  <a:pt x="2779216" y="6188907"/>
                  <a:pt x="2586521" y="6157913"/>
                </a:cubicBezTo>
                <a:cubicBezTo>
                  <a:pt x="2393826" y="6126919"/>
                  <a:pt x="2015501" y="6138344"/>
                  <a:pt x="1710629" y="6157913"/>
                </a:cubicBezTo>
                <a:cubicBezTo>
                  <a:pt x="1405757" y="6177482"/>
                  <a:pt x="1356823" y="6144890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632744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245844" y="23744"/>
                  <a:pt x="1380142" y="15497"/>
                  <a:pt x="1519028" y="0"/>
                </a:cubicBezTo>
                <a:cubicBezTo>
                  <a:pt x="1657914" y="-15497"/>
                  <a:pt x="1907110" y="-11260"/>
                  <a:pt x="2011717" y="0"/>
                </a:cubicBezTo>
                <a:cubicBezTo>
                  <a:pt x="2116324" y="11260"/>
                  <a:pt x="2555906" y="33800"/>
                  <a:pt x="2791808" y="0"/>
                </a:cubicBezTo>
                <a:cubicBezTo>
                  <a:pt x="3027710" y="-33800"/>
                  <a:pt x="3452035" y="15734"/>
                  <a:pt x="3667700" y="0"/>
                </a:cubicBezTo>
                <a:cubicBezTo>
                  <a:pt x="3883365" y="-15734"/>
                  <a:pt x="4166765" y="11043"/>
                  <a:pt x="4351990" y="0"/>
                </a:cubicBezTo>
                <a:cubicBezTo>
                  <a:pt x="4537215" y="-11043"/>
                  <a:pt x="4769954" y="-15938"/>
                  <a:pt x="4940480" y="0"/>
                </a:cubicBezTo>
                <a:cubicBezTo>
                  <a:pt x="5111006" y="15938"/>
                  <a:pt x="5160209" y="-3336"/>
                  <a:pt x="5337369" y="0"/>
                </a:cubicBezTo>
                <a:cubicBezTo>
                  <a:pt x="5514529" y="3336"/>
                  <a:pt x="5685483" y="-15328"/>
                  <a:pt x="6021659" y="0"/>
                </a:cubicBezTo>
                <a:cubicBezTo>
                  <a:pt x="6357835" y="15328"/>
                  <a:pt x="6526096" y="-14369"/>
                  <a:pt x="6705950" y="0"/>
                </a:cubicBezTo>
                <a:cubicBezTo>
                  <a:pt x="6885804" y="14369"/>
                  <a:pt x="7069076" y="-13426"/>
                  <a:pt x="7198639" y="0"/>
                </a:cubicBezTo>
                <a:cubicBezTo>
                  <a:pt x="7328202" y="13426"/>
                  <a:pt x="7432547" y="17049"/>
                  <a:pt x="7595527" y="0"/>
                </a:cubicBezTo>
                <a:cubicBezTo>
                  <a:pt x="7758507" y="-17049"/>
                  <a:pt x="7838352" y="-19822"/>
                  <a:pt x="7992416" y="0"/>
                </a:cubicBezTo>
                <a:cubicBezTo>
                  <a:pt x="8146480" y="19822"/>
                  <a:pt x="8602718" y="-11974"/>
                  <a:pt x="8868307" y="0"/>
                </a:cubicBezTo>
                <a:cubicBezTo>
                  <a:pt x="9133896" y="11974"/>
                  <a:pt x="9279853" y="-16644"/>
                  <a:pt x="9456797" y="0"/>
                </a:cubicBezTo>
                <a:cubicBezTo>
                  <a:pt x="9633741" y="16644"/>
                  <a:pt x="9841459" y="12238"/>
                  <a:pt x="9949486" y="0"/>
                </a:cubicBezTo>
                <a:cubicBezTo>
                  <a:pt x="10057513" y="-12238"/>
                  <a:pt x="10352635" y="3057"/>
                  <a:pt x="10606405" y="0"/>
                </a:cubicBezTo>
                <a:cubicBezTo>
                  <a:pt x="11240009" y="20980"/>
                  <a:pt x="11571149" y="446893"/>
                  <a:pt x="11632744" y="1026339"/>
                </a:cubicBezTo>
                <a:cubicBezTo>
                  <a:pt x="11627364" y="1245884"/>
                  <a:pt x="11669846" y="1604885"/>
                  <a:pt x="11632744" y="1792650"/>
                </a:cubicBezTo>
                <a:cubicBezTo>
                  <a:pt x="11595642" y="1980415"/>
                  <a:pt x="11608606" y="2228111"/>
                  <a:pt x="11632744" y="2558960"/>
                </a:cubicBezTo>
                <a:cubicBezTo>
                  <a:pt x="11656883" y="2889809"/>
                  <a:pt x="11622555" y="2937536"/>
                  <a:pt x="11632744" y="3161061"/>
                </a:cubicBezTo>
                <a:cubicBezTo>
                  <a:pt x="11642933" y="3384586"/>
                  <a:pt x="11657440" y="3609175"/>
                  <a:pt x="11632744" y="3886319"/>
                </a:cubicBezTo>
                <a:cubicBezTo>
                  <a:pt x="11608048" y="4163463"/>
                  <a:pt x="11634646" y="4295586"/>
                  <a:pt x="11632744" y="4447368"/>
                </a:cubicBezTo>
                <a:cubicBezTo>
                  <a:pt x="11630842" y="4599150"/>
                  <a:pt x="11624252" y="4855029"/>
                  <a:pt x="11632744" y="5131574"/>
                </a:cubicBezTo>
                <a:cubicBezTo>
                  <a:pt x="11736727" y="5655800"/>
                  <a:pt x="11109996" y="6133865"/>
                  <a:pt x="10606405" y="6157913"/>
                </a:cubicBezTo>
                <a:cubicBezTo>
                  <a:pt x="10371107" y="6165032"/>
                  <a:pt x="10268621" y="6151395"/>
                  <a:pt x="10017915" y="6157913"/>
                </a:cubicBezTo>
                <a:cubicBezTo>
                  <a:pt x="9767209" y="6164432"/>
                  <a:pt x="9458800" y="6176737"/>
                  <a:pt x="9237824" y="6157913"/>
                </a:cubicBezTo>
                <a:cubicBezTo>
                  <a:pt x="9016848" y="6139089"/>
                  <a:pt x="8776509" y="6174299"/>
                  <a:pt x="8649334" y="6157913"/>
                </a:cubicBezTo>
                <a:cubicBezTo>
                  <a:pt x="8522159" y="6141528"/>
                  <a:pt x="8063106" y="6154434"/>
                  <a:pt x="7773443" y="6157913"/>
                </a:cubicBezTo>
                <a:cubicBezTo>
                  <a:pt x="7483780" y="6161392"/>
                  <a:pt x="7554379" y="6161622"/>
                  <a:pt x="7376554" y="6157913"/>
                </a:cubicBezTo>
                <a:cubicBezTo>
                  <a:pt x="7198729" y="6154204"/>
                  <a:pt x="7125936" y="6154280"/>
                  <a:pt x="6883865" y="6157913"/>
                </a:cubicBezTo>
                <a:cubicBezTo>
                  <a:pt x="6641794" y="6161546"/>
                  <a:pt x="6423199" y="6154225"/>
                  <a:pt x="6199575" y="6157913"/>
                </a:cubicBezTo>
                <a:cubicBezTo>
                  <a:pt x="5975951" y="6161602"/>
                  <a:pt x="5817574" y="6176794"/>
                  <a:pt x="5611085" y="6157913"/>
                </a:cubicBezTo>
                <a:cubicBezTo>
                  <a:pt x="5404596" y="6139033"/>
                  <a:pt x="5236973" y="6137075"/>
                  <a:pt x="5118396" y="6157913"/>
                </a:cubicBezTo>
                <a:cubicBezTo>
                  <a:pt x="4999819" y="6178751"/>
                  <a:pt x="4549138" y="6179158"/>
                  <a:pt x="4242504" y="6157913"/>
                </a:cubicBezTo>
                <a:cubicBezTo>
                  <a:pt x="3935870" y="6136668"/>
                  <a:pt x="3968047" y="6141710"/>
                  <a:pt x="3845616" y="6157913"/>
                </a:cubicBezTo>
                <a:cubicBezTo>
                  <a:pt x="3723185" y="6174116"/>
                  <a:pt x="3587939" y="6140242"/>
                  <a:pt x="3352926" y="6157913"/>
                </a:cubicBezTo>
                <a:cubicBezTo>
                  <a:pt x="3117913" y="6175585"/>
                  <a:pt x="3128591" y="6159879"/>
                  <a:pt x="2956038" y="6157913"/>
                </a:cubicBezTo>
                <a:cubicBezTo>
                  <a:pt x="2783485" y="6155947"/>
                  <a:pt x="2558692" y="6153844"/>
                  <a:pt x="2175947" y="6157913"/>
                </a:cubicBezTo>
                <a:cubicBezTo>
                  <a:pt x="1793202" y="6161982"/>
                  <a:pt x="1402951" y="6146049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1205935" y="547820"/>
            <a:ext cx="103486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 có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đồng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việc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làm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không? Vì sao?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124019" y="0"/>
            <a:ext cx="1390092" cy="1482558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"/>
          <a:stretch>
            <a:fillRect/>
          </a:stretch>
        </p:blipFill>
        <p:spPr>
          <a:xfrm>
            <a:off x="459954" y="1840970"/>
            <a:ext cx="4759958" cy="3860559"/>
          </a:xfrm>
          <a:prstGeom prst="rect">
            <a:avLst/>
          </a:prstGeom>
        </p:spPr>
      </p:pic>
      <p:sp>
        <p:nvSpPr>
          <p:cNvPr id="32" name="TextBox 12"/>
          <p:cNvSpPr txBox="1"/>
          <p:nvPr/>
        </p:nvSpPr>
        <p:spPr>
          <a:xfrm>
            <a:off x="5268727" y="1944795"/>
            <a:ext cx="63968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 Cô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có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việc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gấp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nên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gửi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Ti ở nhà Bin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một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lúc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. Bin đang chơi ở hiên nhà, nghe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vậy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tỏ vẻ khó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chịu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, không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đồng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ý chơi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grpSp>
        <p:nvGrpSpPr>
          <p:cNvPr id="20" name="Nhóm 19"/>
          <p:cNvGrpSpPr/>
          <p:nvPr/>
        </p:nvGrpSpPr>
        <p:grpSpPr>
          <a:xfrm flipH="1">
            <a:off x="9381" y="2914818"/>
            <a:ext cx="5852865" cy="4082291"/>
            <a:chOff x="5701765" y="2888471"/>
            <a:chExt cx="5852865" cy="4082291"/>
          </a:xfrm>
        </p:grpSpPr>
        <p:pic>
          <p:nvPicPr>
            <p:cNvPr id="6" name="Hình ảnh 5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4117" r="37056">
                          <a14:foregroundMark x1="28750" y1="12778" x2="28750" y2="12778"/>
                          <a14:foregroundMark x1="31563" y1="24074" x2="31563" y2="24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6920" r="61422"/>
            <a:stretch>
              <a:fillRect/>
            </a:stretch>
          </p:blipFill>
          <p:spPr>
            <a:xfrm>
              <a:off x="9132088" y="2888471"/>
              <a:ext cx="2422542" cy="4082291"/>
            </a:xfrm>
            <a:prstGeom prst="rect">
              <a:avLst/>
            </a:prstGeom>
          </p:spPr>
        </p:pic>
        <p:grpSp>
          <p:nvGrpSpPr>
            <p:cNvPr id="16" name="Nhóm 15"/>
            <p:cNvGrpSpPr/>
            <p:nvPr/>
          </p:nvGrpSpPr>
          <p:grpSpPr>
            <a:xfrm flipH="1">
              <a:off x="5701765" y="3938576"/>
              <a:ext cx="3152180" cy="2859114"/>
              <a:chOff x="3062214" y="3099163"/>
              <a:chExt cx="3192133" cy="2834964"/>
            </a:xfrm>
          </p:grpSpPr>
          <p:sp>
            <p:nvSpPr>
              <p:cNvPr id="18" name="Bong bóng Lời nói: Hình bầu dục 17"/>
              <p:cNvSpPr/>
              <p:nvPr/>
            </p:nvSpPr>
            <p:spPr>
              <a:xfrm>
                <a:off x="3062214" y="3099163"/>
                <a:ext cx="3121368" cy="2834964"/>
              </a:xfrm>
              <a:prstGeom prst="wedgeEllipseCallout">
                <a:avLst>
                  <a:gd name="adj1" fmla="val -65549"/>
                  <a:gd name="adj2" fmla="val 1429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9" name="Hộp Văn bản 18"/>
              <p:cNvSpPr txBox="1"/>
              <p:nvPr/>
            </p:nvSpPr>
            <p:spPr>
              <a:xfrm>
                <a:off x="3062214" y="4016813"/>
                <a:ext cx="3192133" cy="1159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 err="1">
                    <a:solidFill>
                      <a:schemeClr val="accent1"/>
                    </a:solidFill>
                  </a:rPr>
                  <a:t>Nếu</a:t>
                </a:r>
                <a:r>
                  <a:rPr lang="en-US" sz="3500" b="1" dirty="0">
                    <a:solidFill>
                      <a:schemeClr val="accent1"/>
                    </a:solidFill>
                  </a:rPr>
                  <a:t> là Bin, em sẽ </a:t>
                </a:r>
                <a:r>
                  <a:rPr lang="en-US" sz="3500" b="1" dirty="0" err="1">
                    <a:solidFill>
                      <a:schemeClr val="accent1"/>
                    </a:solidFill>
                  </a:rPr>
                  <a:t>làm</a:t>
                </a:r>
                <a:r>
                  <a:rPr lang="en-US" sz="3500" b="1" dirty="0">
                    <a:solidFill>
                      <a:schemeClr val="accent1"/>
                    </a:solidFill>
                  </a:rPr>
                  <a:t> gì ?</a:t>
                </a:r>
                <a:endParaRPr lang="en-US" sz="3500" b="1" dirty="0">
                  <a:solidFill>
                    <a:schemeClr val="accent1"/>
                  </a:solidFill>
                  <a:latin typeface="+mn-lt"/>
                </a:endParaRPr>
              </a:p>
            </p:txBody>
          </p:sp>
        </p:grpSp>
      </p:grpSp>
      <p:sp>
        <p:nvSpPr>
          <p:cNvPr id="3" name="TextBox 12"/>
          <p:cNvSpPr txBox="1"/>
          <p:nvPr/>
        </p:nvSpPr>
        <p:spPr>
          <a:xfrm>
            <a:off x="6082927" y="4586566"/>
            <a:ext cx="56491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Nếu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là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Bin,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sẽ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vui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đồng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ý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chơi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với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để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cô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hàng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xóm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đi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công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chuyện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gấp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>
              <a:fillRect/>
            </a:stretch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/>
          <p:cNvSpPr/>
          <p:nvPr/>
        </p:nvSpPr>
        <p:spPr>
          <a:xfrm>
            <a:off x="230062" y="474563"/>
            <a:ext cx="11632744" cy="6157913"/>
          </a:xfrm>
          <a:custGeom>
            <a:avLst/>
            <a:gdLst>
              <a:gd name="connsiteX0" fmla="*/ 0 w 11632744"/>
              <a:gd name="connsiteY0" fmla="*/ 1026339 h 6157913"/>
              <a:gd name="connsiteX1" fmla="*/ 1026339 w 11632744"/>
              <a:gd name="connsiteY1" fmla="*/ 0 h 6157913"/>
              <a:gd name="connsiteX2" fmla="*/ 1614829 w 11632744"/>
              <a:gd name="connsiteY2" fmla="*/ 0 h 6157913"/>
              <a:gd name="connsiteX3" fmla="*/ 2299119 w 11632744"/>
              <a:gd name="connsiteY3" fmla="*/ 0 h 6157913"/>
              <a:gd name="connsiteX4" fmla="*/ 2696008 w 11632744"/>
              <a:gd name="connsiteY4" fmla="*/ 0 h 6157913"/>
              <a:gd name="connsiteX5" fmla="*/ 3380298 w 11632744"/>
              <a:gd name="connsiteY5" fmla="*/ 0 h 6157913"/>
              <a:gd name="connsiteX6" fmla="*/ 4256190 w 11632744"/>
              <a:gd name="connsiteY6" fmla="*/ 0 h 6157913"/>
              <a:gd name="connsiteX7" fmla="*/ 4940480 w 11632744"/>
              <a:gd name="connsiteY7" fmla="*/ 0 h 6157913"/>
              <a:gd name="connsiteX8" fmla="*/ 5720571 w 11632744"/>
              <a:gd name="connsiteY8" fmla="*/ 0 h 6157913"/>
              <a:gd name="connsiteX9" fmla="*/ 6309061 w 11632744"/>
              <a:gd name="connsiteY9" fmla="*/ 0 h 6157913"/>
              <a:gd name="connsiteX10" fmla="*/ 7089152 w 11632744"/>
              <a:gd name="connsiteY10" fmla="*/ 0 h 6157913"/>
              <a:gd name="connsiteX11" fmla="*/ 7486041 w 11632744"/>
              <a:gd name="connsiteY11" fmla="*/ 0 h 6157913"/>
              <a:gd name="connsiteX12" fmla="*/ 7882929 w 11632744"/>
              <a:gd name="connsiteY12" fmla="*/ 0 h 6157913"/>
              <a:gd name="connsiteX13" fmla="*/ 8663020 w 11632744"/>
              <a:gd name="connsiteY13" fmla="*/ 0 h 6157913"/>
              <a:gd name="connsiteX14" fmla="*/ 9347311 w 11632744"/>
              <a:gd name="connsiteY14" fmla="*/ 0 h 6157913"/>
              <a:gd name="connsiteX15" fmla="*/ 9744199 w 11632744"/>
              <a:gd name="connsiteY15" fmla="*/ 0 h 6157913"/>
              <a:gd name="connsiteX16" fmla="*/ 10606405 w 11632744"/>
              <a:gd name="connsiteY16" fmla="*/ 0 h 6157913"/>
              <a:gd name="connsiteX17" fmla="*/ 11632744 w 11632744"/>
              <a:gd name="connsiteY17" fmla="*/ 1026339 h 6157913"/>
              <a:gd name="connsiteX18" fmla="*/ 11632744 w 11632744"/>
              <a:gd name="connsiteY18" fmla="*/ 1587388 h 6157913"/>
              <a:gd name="connsiteX19" fmla="*/ 11632744 w 11632744"/>
              <a:gd name="connsiteY19" fmla="*/ 2189489 h 6157913"/>
              <a:gd name="connsiteX20" fmla="*/ 11632744 w 11632744"/>
              <a:gd name="connsiteY20" fmla="*/ 2914747 h 6157913"/>
              <a:gd name="connsiteX21" fmla="*/ 11632744 w 11632744"/>
              <a:gd name="connsiteY21" fmla="*/ 3640005 h 6157913"/>
              <a:gd name="connsiteX22" fmla="*/ 11632744 w 11632744"/>
              <a:gd name="connsiteY22" fmla="*/ 4324211 h 6157913"/>
              <a:gd name="connsiteX23" fmla="*/ 11632744 w 11632744"/>
              <a:gd name="connsiteY23" fmla="*/ 5131574 h 6157913"/>
              <a:gd name="connsiteX24" fmla="*/ 10606405 w 11632744"/>
              <a:gd name="connsiteY24" fmla="*/ 6157913 h 6157913"/>
              <a:gd name="connsiteX25" fmla="*/ 9922115 w 11632744"/>
              <a:gd name="connsiteY25" fmla="*/ 6157913 h 6157913"/>
              <a:gd name="connsiteX26" fmla="*/ 9333625 w 11632744"/>
              <a:gd name="connsiteY26" fmla="*/ 6157913 h 6157913"/>
              <a:gd name="connsiteX27" fmla="*/ 8457733 w 11632744"/>
              <a:gd name="connsiteY27" fmla="*/ 6157913 h 6157913"/>
              <a:gd name="connsiteX28" fmla="*/ 7773443 w 11632744"/>
              <a:gd name="connsiteY28" fmla="*/ 6157913 h 6157913"/>
              <a:gd name="connsiteX29" fmla="*/ 6993352 w 11632744"/>
              <a:gd name="connsiteY29" fmla="*/ 6157913 h 6157913"/>
              <a:gd name="connsiteX30" fmla="*/ 6500662 w 11632744"/>
              <a:gd name="connsiteY30" fmla="*/ 6157913 h 6157913"/>
              <a:gd name="connsiteX31" fmla="*/ 5720571 w 11632744"/>
              <a:gd name="connsiteY31" fmla="*/ 6157913 h 6157913"/>
              <a:gd name="connsiteX32" fmla="*/ 4844680 w 11632744"/>
              <a:gd name="connsiteY32" fmla="*/ 6157913 h 6157913"/>
              <a:gd name="connsiteX33" fmla="*/ 4351990 w 11632744"/>
              <a:gd name="connsiteY33" fmla="*/ 6157913 h 6157913"/>
              <a:gd name="connsiteX34" fmla="*/ 3763501 w 11632744"/>
              <a:gd name="connsiteY34" fmla="*/ 6157913 h 6157913"/>
              <a:gd name="connsiteX35" fmla="*/ 3270812 w 11632744"/>
              <a:gd name="connsiteY35" fmla="*/ 6157913 h 6157913"/>
              <a:gd name="connsiteX36" fmla="*/ 2586521 w 11632744"/>
              <a:gd name="connsiteY36" fmla="*/ 6157913 h 6157913"/>
              <a:gd name="connsiteX37" fmla="*/ 1710629 w 11632744"/>
              <a:gd name="connsiteY37" fmla="*/ 6157913 h 6157913"/>
              <a:gd name="connsiteX38" fmla="*/ 1026339 w 11632744"/>
              <a:gd name="connsiteY38" fmla="*/ 6157913 h 6157913"/>
              <a:gd name="connsiteX39" fmla="*/ 0 w 11632744"/>
              <a:gd name="connsiteY39" fmla="*/ 5131574 h 6157913"/>
              <a:gd name="connsiteX40" fmla="*/ 0 w 11632744"/>
              <a:gd name="connsiteY40" fmla="*/ 4488421 h 6157913"/>
              <a:gd name="connsiteX41" fmla="*/ 0 w 11632744"/>
              <a:gd name="connsiteY41" fmla="*/ 3845267 h 6157913"/>
              <a:gd name="connsiteX42" fmla="*/ 0 w 11632744"/>
              <a:gd name="connsiteY42" fmla="*/ 3202114 h 6157913"/>
              <a:gd name="connsiteX43" fmla="*/ 0 w 11632744"/>
              <a:gd name="connsiteY43" fmla="*/ 2558960 h 6157913"/>
              <a:gd name="connsiteX44" fmla="*/ 0 w 11632744"/>
              <a:gd name="connsiteY44" fmla="*/ 1956859 h 6157913"/>
              <a:gd name="connsiteX45" fmla="*/ 0 w 11632744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23346" y="21627"/>
                  <a:pt x="1392027" y="-28142"/>
                  <a:pt x="1614829" y="0"/>
                </a:cubicBezTo>
                <a:cubicBezTo>
                  <a:pt x="1837631" y="28142"/>
                  <a:pt x="2122281" y="-10659"/>
                  <a:pt x="2299119" y="0"/>
                </a:cubicBezTo>
                <a:cubicBezTo>
                  <a:pt x="2475957" y="10659"/>
                  <a:pt x="2518681" y="5928"/>
                  <a:pt x="2696008" y="0"/>
                </a:cubicBezTo>
                <a:cubicBezTo>
                  <a:pt x="2873335" y="-5928"/>
                  <a:pt x="3209615" y="24139"/>
                  <a:pt x="3380298" y="0"/>
                </a:cubicBezTo>
                <a:cubicBezTo>
                  <a:pt x="3550981" y="-24139"/>
                  <a:pt x="3828540" y="39390"/>
                  <a:pt x="4256190" y="0"/>
                </a:cubicBezTo>
                <a:cubicBezTo>
                  <a:pt x="4683840" y="-39390"/>
                  <a:pt x="4693475" y="-5559"/>
                  <a:pt x="4940480" y="0"/>
                </a:cubicBezTo>
                <a:cubicBezTo>
                  <a:pt x="5187485" y="5559"/>
                  <a:pt x="5467523" y="-8842"/>
                  <a:pt x="5720571" y="0"/>
                </a:cubicBezTo>
                <a:cubicBezTo>
                  <a:pt x="5973619" y="8842"/>
                  <a:pt x="6035531" y="17415"/>
                  <a:pt x="6309061" y="0"/>
                </a:cubicBezTo>
                <a:cubicBezTo>
                  <a:pt x="6582591" y="-17415"/>
                  <a:pt x="6923274" y="11861"/>
                  <a:pt x="7089152" y="0"/>
                </a:cubicBezTo>
                <a:cubicBezTo>
                  <a:pt x="7255030" y="-11861"/>
                  <a:pt x="7309364" y="8314"/>
                  <a:pt x="7486041" y="0"/>
                </a:cubicBezTo>
                <a:cubicBezTo>
                  <a:pt x="7662718" y="-8314"/>
                  <a:pt x="7758337" y="15963"/>
                  <a:pt x="7882929" y="0"/>
                </a:cubicBezTo>
                <a:cubicBezTo>
                  <a:pt x="8007521" y="-15963"/>
                  <a:pt x="8483911" y="14445"/>
                  <a:pt x="8663020" y="0"/>
                </a:cubicBezTo>
                <a:cubicBezTo>
                  <a:pt x="8842129" y="-14445"/>
                  <a:pt x="9195765" y="9773"/>
                  <a:pt x="9347311" y="0"/>
                </a:cubicBezTo>
                <a:cubicBezTo>
                  <a:pt x="9498857" y="-9773"/>
                  <a:pt x="9663042" y="-8369"/>
                  <a:pt x="9744199" y="0"/>
                </a:cubicBezTo>
                <a:cubicBezTo>
                  <a:pt x="9825356" y="8369"/>
                  <a:pt x="10351365" y="-37505"/>
                  <a:pt x="10606405" y="0"/>
                </a:cubicBezTo>
                <a:cubicBezTo>
                  <a:pt x="11204404" y="-45065"/>
                  <a:pt x="11661863" y="464406"/>
                  <a:pt x="11632744" y="1026339"/>
                </a:cubicBezTo>
                <a:cubicBezTo>
                  <a:pt x="11642973" y="1199056"/>
                  <a:pt x="11611883" y="1338277"/>
                  <a:pt x="11632744" y="1587388"/>
                </a:cubicBezTo>
                <a:cubicBezTo>
                  <a:pt x="11653605" y="1836499"/>
                  <a:pt x="11627584" y="2006727"/>
                  <a:pt x="11632744" y="2189489"/>
                </a:cubicBezTo>
                <a:cubicBezTo>
                  <a:pt x="11637904" y="2372251"/>
                  <a:pt x="11648325" y="2619279"/>
                  <a:pt x="11632744" y="2914747"/>
                </a:cubicBezTo>
                <a:cubicBezTo>
                  <a:pt x="11617163" y="3210215"/>
                  <a:pt x="11600287" y="3346277"/>
                  <a:pt x="11632744" y="3640005"/>
                </a:cubicBezTo>
                <a:cubicBezTo>
                  <a:pt x="11665201" y="3933733"/>
                  <a:pt x="11631379" y="4051633"/>
                  <a:pt x="11632744" y="4324211"/>
                </a:cubicBezTo>
                <a:cubicBezTo>
                  <a:pt x="11634109" y="4596789"/>
                  <a:pt x="11623628" y="4891673"/>
                  <a:pt x="11632744" y="5131574"/>
                </a:cubicBezTo>
                <a:cubicBezTo>
                  <a:pt x="11672984" y="5630131"/>
                  <a:pt x="11228472" y="6251288"/>
                  <a:pt x="10606405" y="6157913"/>
                </a:cubicBezTo>
                <a:cubicBezTo>
                  <a:pt x="10402137" y="6165469"/>
                  <a:pt x="10193924" y="6141667"/>
                  <a:pt x="9922115" y="6157913"/>
                </a:cubicBezTo>
                <a:cubicBezTo>
                  <a:pt x="9650306" y="6174160"/>
                  <a:pt x="9561051" y="6129781"/>
                  <a:pt x="9333625" y="6157913"/>
                </a:cubicBezTo>
                <a:cubicBezTo>
                  <a:pt x="9106199" y="6186046"/>
                  <a:pt x="8697559" y="6186677"/>
                  <a:pt x="8457733" y="6157913"/>
                </a:cubicBezTo>
                <a:cubicBezTo>
                  <a:pt x="8217907" y="6129149"/>
                  <a:pt x="7942505" y="6171879"/>
                  <a:pt x="7773443" y="6157913"/>
                </a:cubicBezTo>
                <a:cubicBezTo>
                  <a:pt x="7604381" y="6143948"/>
                  <a:pt x="7298276" y="6137983"/>
                  <a:pt x="6993352" y="6157913"/>
                </a:cubicBezTo>
                <a:cubicBezTo>
                  <a:pt x="6688428" y="6177843"/>
                  <a:pt x="6640892" y="6149325"/>
                  <a:pt x="6500662" y="6157913"/>
                </a:cubicBezTo>
                <a:cubicBezTo>
                  <a:pt x="6360432" y="6166502"/>
                  <a:pt x="5918248" y="6120458"/>
                  <a:pt x="5720571" y="6157913"/>
                </a:cubicBezTo>
                <a:cubicBezTo>
                  <a:pt x="5522894" y="6195368"/>
                  <a:pt x="5202152" y="6121249"/>
                  <a:pt x="4844680" y="6157913"/>
                </a:cubicBezTo>
                <a:cubicBezTo>
                  <a:pt x="4487208" y="6194577"/>
                  <a:pt x="4548934" y="6176283"/>
                  <a:pt x="4351990" y="6157913"/>
                </a:cubicBezTo>
                <a:cubicBezTo>
                  <a:pt x="4155046" y="6139544"/>
                  <a:pt x="3895576" y="6155956"/>
                  <a:pt x="3763501" y="6157913"/>
                </a:cubicBezTo>
                <a:cubicBezTo>
                  <a:pt x="3631426" y="6159870"/>
                  <a:pt x="3489317" y="6168158"/>
                  <a:pt x="3270812" y="6157913"/>
                </a:cubicBezTo>
                <a:cubicBezTo>
                  <a:pt x="3052307" y="6147668"/>
                  <a:pt x="2779216" y="6188907"/>
                  <a:pt x="2586521" y="6157913"/>
                </a:cubicBezTo>
                <a:cubicBezTo>
                  <a:pt x="2393826" y="6126919"/>
                  <a:pt x="2015501" y="6138344"/>
                  <a:pt x="1710629" y="6157913"/>
                </a:cubicBezTo>
                <a:cubicBezTo>
                  <a:pt x="1405757" y="6177482"/>
                  <a:pt x="1356823" y="6144890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632744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245844" y="23744"/>
                  <a:pt x="1380142" y="15497"/>
                  <a:pt x="1519028" y="0"/>
                </a:cubicBezTo>
                <a:cubicBezTo>
                  <a:pt x="1657914" y="-15497"/>
                  <a:pt x="1907110" y="-11260"/>
                  <a:pt x="2011717" y="0"/>
                </a:cubicBezTo>
                <a:cubicBezTo>
                  <a:pt x="2116324" y="11260"/>
                  <a:pt x="2555906" y="33800"/>
                  <a:pt x="2791808" y="0"/>
                </a:cubicBezTo>
                <a:cubicBezTo>
                  <a:pt x="3027710" y="-33800"/>
                  <a:pt x="3452035" y="15734"/>
                  <a:pt x="3667700" y="0"/>
                </a:cubicBezTo>
                <a:cubicBezTo>
                  <a:pt x="3883365" y="-15734"/>
                  <a:pt x="4166765" y="11043"/>
                  <a:pt x="4351990" y="0"/>
                </a:cubicBezTo>
                <a:cubicBezTo>
                  <a:pt x="4537215" y="-11043"/>
                  <a:pt x="4769954" y="-15938"/>
                  <a:pt x="4940480" y="0"/>
                </a:cubicBezTo>
                <a:cubicBezTo>
                  <a:pt x="5111006" y="15938"/>
                  <a:pt x="5160209" y="-3336"/>
                  <a:pt x="5337369" y="0"/>
                </a:cubicBezTo>
                <a:cubicBezTo>
                  <a:pt x="5514529" y="3336"/>
                  <a:pt x="5685483" y="-15328"/>
                  <a:pt x="6021659" y="0"/>
                </a:cubicBezTo>
                <a:cubicBezTo>
                  <a:pt x="6357835" y="15328"/>
                  <a:pt x="6526096" y="-14369"/>
                  <a:pt x="6705950" y="0"/>
                </a:cubicBezTo>
                <a:cubicBezTo>
                  <a:pt x="6885804" y="14369"/>
                  <a:pt x="7069076" y="-13426"/>
                  <a:pt x="7198639" y="0"/>
                </a:cubicBezTo>
                <a:cubicBezTo>
                  <a:pt x="7328202" y="13426"/>
                  <a:pt x="7432547" y="17049"/>
                  <a:pt x="7595527" y="0"/>
                </a:cubicBezTo>
                <a:cubicBezTo>
                  <a:pt x="7758507" y="-17049"/>
                  <a:pt x="7838352" y="-19822"/>
                  <a:pt x="7992416" y="0"/>
                </a:cubicBezTo>
                <a:cubicBezTo>
                  <a:pt x="8146480" y="19822"/>
                  <a:pt x="8602718" y="-11974"/>
                  <a:pt x="8868307" y="0"/>
                </a:cubicBezTo>
                <a:cubicBezTo>
                  <a:pt x="9133896" y="11974"/>
                  <a:pt x="9279853" y="-16644"/>
                  <a:pt x="9456797" y="0"/>
                </a:cubicBezTo>
                <a:cubicBezTo>
                  <a:pt x="9633741" y="16644"/>
                  <a:pt x="9841459" y="12238"/>
                  <a:pt x="9949486" y="0"/>
                </a:cubicBezTo>
                <a:cubicBezTo>
                  <a:pt x="10057513" y="-12238"/>
                  <a:pt x="10352635" y="3057"/>
                  <a:pt x="10606405" y="0"/>
                </a:cubicBezTo>
                <a:cubicBezTo>
                  <a:pt x="11240009" y="20980"/>
                  <a:pt x="11571149" y="446893"/>
                  <a:pt x="11632744" y="1026339"/>
                </a:cubicBezTo>
                <a:cubicBezTo>
                  <a:pt x="11627364" y="1245884"/>
                  <a:pt x="11669846" y="1604885"/>
                  <a:pt x="11632744" y="1792650"/>
                </a:cubicBezTo>
                <a:cubicBezTo>
                  <a:pt x="11595642" y="1980415"/>
                  <a:pt x="11608606" y="2228111"/>
                  <a:pt x="11632744" y="2558960"/>
                </a:cubicBezTo>
                <a:cubicBezTo>
                  <a:pt x="11656883" y="2889809"/>
                  <a:pt x="11622555" y="2937536"/>
                  <a:pt x="11632744" y="3161061"/>
                </a:cubicBezTo>
                <a:cubicBezTo>
                  <a:pt x="11642933" y="3384586"/>
                  <a:pt x="11657440" y="3609175"/>
                  <a:pt x="11632744" y="3886319"/>
                </a:cubicBezTo>
                <a:cubicBezTo>
                  <a:pt x="11608048" y="4163463"/>
                  <a:pt x="11634646" y="4295586"/>
                  <a:pt x="11632744" y="4447368"/>
                </a:cubicBezTo>
                <a:cubicBezTo>
                  <a:pt x="11630842" y="4599150"/>
                  <a:pt x="11624252" y="4855029"/>
                  <a:pt x="11632744" y="5131574"/>
                </a:cubicBezTo>
                <a:cubicBezTo>
                  <a:pt x="11736727" y="5655800"/>
                  <a:pt x="11109996" y="6133865"/>
                  <a:pt x="10606405" y="6157913"/>
                </a:cubicBezTo>
                <a:cubicBezTo>
                  <a:pt x="10371107" y="6165032"/>
                  <a:pt x="10268621" y="6151395"/>
                  <a:pt x="10017915" y="6157913"/>
                </a:cubicBezTo>
                <a:cubicBezTo>
                  <a:pt x="9767209" y="6164432"/>
                  <a:pt x="9458800" y="6176737"/>
                  <a:pt x="9237824" y="6157913"/>
                </a:cubicBezTo>
                <a:cubicBezTo>
                  <a:pt x="9016848" y="6139089"/>
                  <a:pt x="8776509" y="6174299"/>
                  <a:pt x="8649334" y="6157913"/>
                </a:cubicBezTo>
                <a:cubicBezTo>
                  <a:pt x="8522159" y="6141528"/>
                  <a:pt x="8063106" y="6154434"/>
                  <a:pt x="7773443" y="6157913"/>
                </a:cubicBezTo>
                <a:cubicBezTo>
                  <a:pt x="7483780" y="6161392"/>
                  <a:pt x="7554379" y="6161622"/>
                  <a:pt x="7376554" y="6157913"/>
                </a:cubicBezTo>
                <a:cubicBezTo>
                  <a:pt x="7198729" y="6154204"/>
                  <a:pt x="7125936" y="6154280"/>
                  <a:pt x="6883865" y="6157913"/>
                </a:cubicBezTo>
                <a:cubicBezTo>
                  <a:pt x="6641794" y="6161546"/>
                  <a:pt x="6423199" y="6154225"/>
                  <a:pt x="6199575" y="6157913"/>
                </a:cubicBezTo>
                <a:cubicBezTo>
                  <a:pt x="5975951" y="6161602"/>
                  <a:pt x="5817574" y="6176794"/>
                  <a:pt x="5611085" y="6157913"/>
                </a:cubicBezTo>
                <a:cubicBezTo>
                  <a:pt x="5404596" y="6139033"/>
                  <a:pt x="5236973" y="6137075"/>
                  <a:pt x="5118396" y="6157913"/>
                </a:cubicBezTo>
                <a:cubicBezTo>
                  <a:pt x="4999819" y="6178751"/>
                  <a:pt x="4549138" y="6179158"/>
                  <a:pt x="4242504" y="6157913"/>
                </a:cubicBezTo>
                <a:cubicBezTo>
                  <a:pt x="3935870" y="6136668"/>
                  <a:pt x="3968047" y="6141710"/>
                  <a:pt x="3845616" y="6157913"/>
                </a:cubicBezTo>
                <a:cubicBezTo>
                  <a:pt x="3723185" y="6174116"/>
                  <a:pt x="3587939" y="6140242"/>
                  <a:pt x="3352926" y="6157913"/>
                </a:cubicBezTo>
                <a:cubicBezTo>
                  <a:pt x="3117913" y="6175585"/>
                  <a:pt x="3128591" y="6159879"/>
                  <a:pt x="2956038" y="6157913"/>
                </a:cubicBezTo>
                <a:cubicBezTo>
                  <a:pt x="2783485" y="6155947"/>
                  <a:pt x="2558692" y="6153844"/>
                  <a:pt x="2175947" y="6157913"/>
                </a:cubicBezTo>
                <a:cubicBezTo>
                  <a:pt x="1793202" y="6161982"/>
                  <a:pt x="1402951" y="6146049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1205935" y="547820"/>
            <a:ext cx="103486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 có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đồng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việc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làm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không? Vì sao?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124019" y="0"/>
            <a:ext cx="1390092" cy="1482558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1" y="1548552"/>
            <a:ext cx="4305997" cy="3871821"/>
          </a:xfrm>
          <a:prstGeom prst="rect">
            <a:avLst/>
          </a:prstGeom>
        </p:spPr>
      </p:pic>
      <p:grpSp>
        <p:nvGrpSpPr>
          <p:cNvPr id="8" name="Nhóm 7"/>
          <p:cNvGrpSpPr/>
          <p:nvPr/>
        </p:nvGrpSpPr>
        <p:grpSpPr>
          <a:xfrm flipH="1">
            <a:off x="4596230" y="3938576"/>
            <a:ext cx="3870918" cy="2859114"/>
            <a:chOff x="3062214" y="3099163"/>
            <a:chExt cx="3611742" cy="2834964"/>
          </a:xfrm>
        </p:grpSpPr>
        <p:sp>
          <p:nvSpPr>
            <p:cNvPr id="10" name="Bong bóng Lời nói: Hình bầu dục 9"/>
            <p:cNvSpPr/>
            <p:nvPr/>
          </p:nvSpPr>
          <p:spPr>
            <a:xfrm>
              <a:off x="3062214" y="3099163"/>
              <a:ext cx="3611742" cy="2834964"/>
            </a:xfrm>
            <a:prstGeom prst="wedgeEllipseCallout">
              <a:avLst>
                <a:gd name="adj1" fmla="val -65549"/>
                <a:gd name="adj2" fmla="val 1429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5D5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Hộp Văn bản 13"/>
            <p:cNvSpPr txBox="1"/>
            <p:nvPr/>
          </p:nvSpPr>
          <p:spPr>
            <a:xfrm>
              <a:off x="3202003" y="3454549"/>
              <a:ext cx="3192133" cy="2227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71A29"/>
                  </a:solidFill>
                </a:rPr>
                <a:t>Lời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nói</a:t>
              </a:r>
              <a:r>
                <a:rPr lang="en-US" sz="2800" b="1" dirty="0">
                  <a:solidFill>
                    <a:srgbClr val="C71A29"/>
                  </a:solidFill>
                </a:rPr>
                <a:t> và </a:t>
              </a:r>
              <a:r>
                <a:rPr lang="en-US" sz="2800" b="1" dirty="0" err="1">
                  <a:solidFill>
                    <a:srgbClr val="C71A29"/>
                  </a:solidFill>
                </a:rPr>
                <a:t>việc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làm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của</a:t>
              </a:r>
              <a:r>
                <a:rPr lang="en-US" sz="2800" b="1" dirty="0">
                  <a:solidFill>
                    <a:srgbClr val="C71A29"/>
                  </a:solidFill>
                </a:rPr>
                <a:t> Bin cho </a:t>
              </a:r>
              <a:r>
                <a:rPr lang="en-US" sz="2800" b="1" dirty="0" err="1">
                  <a:solidFill>
                    <a:srgbClr val="C71A29"/>
                  </a:solidFill>
                </a:rPr>
                <a:t>thấy</a:t>
              </a:r>
              <a:r>
                <a:rPr lang="en-US" sz="2800" b="1" dirty="0">
                  <a:solidFill>
                    <a:srgbClr val="C71A29"/>
                  </a:solidFill>
                </a:rPr>
                <a:t> Bin chưa </a:t>
              </a:r>
              <a:r>
                <a:rPr lang="en-US" sz="2800" b="1" dirty="0" err="1">
                  <a:solidFill>
                    <a:srgbClr val="C71A29"/>
                  </a:solidFill>
                </a:rPr>
                <a:t>biết</a:t>
              </a:r>
              <a:r>
                <a:rPr lang="en-US" sz="2800" b="1" dirty="0">
                  <a:solidFill>
                    <a:srgbClr val="C71A29"/>
                  </a:solidFill>
                </a:rPr>
                <a:t> quan tâm, </a:t>
              </a:r>
              <a:r>
                <a:rPr lang="en-US" sz="2800" b="1" dirty="0" err="1">
                  <a:solidFill>
                    <a:srgbClr val="C71A29"/>
                  </a:solidFill>
                </a:rPr>
                <a:t>giúp</a:t>
              </a:r>
              <a:r>
                <a:rPr lang="en-US" sz="2800" b="1" dirty="0">
                  <a:solidFill>
                    <a:srgbClr val="C71A29"/>
                  </a:solidFill>
                </a:rPr>
                <a:t> đỡ </a:t>
              </a:r>
              <a:r>
                <a:rPr lang="en-US" sz="2800" b="1" dirty="0" err="1">
                  <a:solidFill>
                    <a:srgbClr val="C71A29"/>
                  </a:solidFill>
                </a:rPr>
                <a:t>hàng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xóm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láng</a:t>
              </a:r>
              <a:r>
                <a:rPr lang="en-US" sz="2800" b="1" dirty="0">
                  <a:solidFill>
                    <a:srgbClr val="C71A29"/>
                  </a:solidFill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</a:rPr>
                <a:t>giềng</a:t>
              </a:r>
              <a:r>
                <a:rPr lang="en-US" sz="2800" b="1" dirty="0">
                  <a:solidFill>
                    <a:srgbClr val="C71A29"/>
                  </a:solidFill>
                </a:rPr>
                <a:t>.</a:t>
              </a:r>
              <a:endParaRPr lang="en-US" sz="2800" b="1" dirty="0">
                <a:solidFill>
                  <a:srgbClr val="C71A29"/>
                </a:solidFill>
                <a:latin typeface="+mn-lt"/>
              </a:endParaRPr>
            </a:p>
          </p:txBody>
        </p:sp>
      </p:grpSp>
      <p:sp>
        <p:nvSpPr>
          <p:cNvPr id="32" name="TextBox 12"/>
          <p:cNvSpPr txBox="1"/>
          <p:nvPr/>
        </p:nvSpPr>
        <p:spPr>
          <a:xfrm>
            <a:off x="4798363" y="1733419"/>
            <a:ext cx="68623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Tin và Bin đang trên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đường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đến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sân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bóng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bắt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gặp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bé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gái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đứng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cạnh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chiếc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xe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đạp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có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một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chiếc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bánh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bị rơi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ra.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Thấy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vậy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Tin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bảo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Bin: “Bin ơi, xe bé Nhi bị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hỏng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kìa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!” nhưng Bin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lại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đáp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: “Thôi,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đi đá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bóng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đi.”.</a:t>
            </a:r>
          </a:p>
        </p:txBody>
      </p:sp>
      <p:grpSp>
        <p:nvGrpSpPr>
          <p:cNvPr id="15" name="Nhóm 14"/>
          <p:cNvGrpSpPr/>
          <p:nvPr/>
        </p:nvGrpSpPr>
        <p:grpSpPr>
          <a:xfrm>
            <a:off x="8438462" y="3429000"/>
            <a:ext cx="3116167" cy="3059595"/>
            <a:chOff x="2835790" y="3461563"/>
            <a:chExt cx="2667594" cy="2801115"/>
          </a:xfrm>
        </p:grpSpPr>
        <p:pic>
          <p:nvPicPr>
            <p:cNvPr id="17" name="Hình ảnh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>
              <a:fillRect/>
            </a:stretch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21" name="Hình chữ nhật: Góc Tròn 20"/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Hộp Văn bản 21"/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>
              <a:fillRect/>
            </a:stretch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/>
          <p:cNvSpPr/>
          <p:nvPr/>
        </p:nvSpPr>
        <p:spPr>
          <a:xfrm>
            <a:off x="230062" y="474563"/>
            <a:ext cx="11632744" cy="6157913"/>
          </a:xfrm>
          <a:custGeom>
            <a:avLst/>
            <a:gdLst>
              <a:gd name="connsiteX0" fmla="*/ 0 w 11632744"/>
              <a:gd name="connsiteY0" fmla="*/ 1026339 h 6157913"/>
              <a:gd name="connsiteX1" fmla="*/ 1026339 w 11632744"/>
              <a:gd name="connsiteY1" fmla="*/ 0 h 6157913"/>
              <a:gd name="connsiteX2" fmla="*/ 1614829 w 11632744"/>
              <a:gd name="connsiteY2" fmla="*/ 0 h 6157913"/>
              <a:gd name="connsiteX3" fmla="*/ 2299119 w 11632744"/>
              <a:gd name="connsiteY3" fmla="*/ 0 h 6157913"/>
              <a:gd name="connsiteX4" fmla="*/ 2696008 w 11632744"/>
              <a:gd name="connsiteY4" fmla="*/ 0 h 6157913"/>
              <a:gd name="connsiteX5" fmla="*/ 3380298 w 11632744"/>
              <a:gd name="connsiteY5" fmla="*/ 0 h 6157913"/>
              <a:gd name="connsiteX6" fmla="*/ 4256190 w 11632744"/>
              <a:gd name="connsiteY6" fmla="*/ 0 h 6157913"/>
              <a:gd name="connsiteX7" fmla="*/ 4940480 w 11632744"/>
              <a:gd name="connsiteY7" fmla="*/ 0 h 6157913"/>
              <a:gd name="connsiteX8" fmla="*/ 5720571 w 11632744"/>
              <a:gd name="connsiteY8" fmla="*/ 0 h 6157913"/>
              <a:gd name="connsiteX9" fmla="*/ 6309061 w 11632744"/>
              <a:gd name="connsiteY9" fmla="*/ 0 h 6157913"/>
              <a:gd name="connsiteX10" fmla="*/ 7089152 w 11632744"/>
              <a:gd name="connsiteY10" fmla="*/ 0 h 6157913"/>
              <a:gd name="connsiteX11" fmla="*/ 7486041 w 11632744"/>
              <a:gd name="connsiteY11" fmla="*/ 0 h 6157913"/>
              <a:gd name="connsiteX12" fmla="*/ 7882929 w 11632744"/>
              <a:gd name="connsiteY12" fmla="*/ 0 h 6157913"/>
              <a:gd name="connsiteX13" fmla="*/ 8663020 w 11632744"/>
              <a:gd name="connsiteY13" fmla="*/ 0 h 6157913"/>
              <a:gd name="connsiteX14" fmla="*/ 9347311 w 11632744"/>
              <a:gd name="connsiteY14" fmla="*/ 0 h 6157913"/>
              <a:gd name="connsiteX15" fmla="*/ 9744199 w 11632744"/>
              <a:gd name="connsiteY15" fmla="*/ 0 h 6157913"/>
              <a:gd name="connsiteX16" fmla="*/ 10606405 w 11632744"/>
              <a:gd name="connsiteY16" fmla="*/ 0 h 6157913"/>
              <a:gd name="connsiteX17" fmla="*/ 11632744 w 11632744"/>
              <a:gd name="connsiteY17" fmla="*/ 1026339 h 6157913"/>
              <a:gd name="connsiteX18" fmla="*/ 11632744 w 11632744"/>
              <a:gd name="connsiteY18" fmla="*/ 1587388 h 6157913"/>
              <a:gd name="connsiteX19" fmla="*/ 11632744 w 11632744"/>
              <a:gd name="connsiteY19" fmla="*/ 2189489 h 6157913"/>
              <a:gd name="connsiteX20" fmla="*/ 11632744 w 11632744"/>
              <a:gd name="connsiteY20" fmla="*/ 2914747 h 6157913"/>
              <a:gd name="connsiteX21" fmla="*/ 11632744 w 11632744"/>
              <a:gd name="connsiteY21" fmla="*/ 3640005 h 6157913"/>
              <a:gd name="connsiteX22" fmla="*/ 11632744 w 11632744"/>
              <a:gd name="connsiteY22" fmla="*/ 4324211 h 6157913"/>
              <a:gd name="connsiteX23" fmla="*/ 11632744 w 11632744"/>
              <a:gd name="connsiteY23" fmla="*/ 5131574 h 6157913"/>
              <a:gd name="connsiteX24" fmla="*/ 10606405 w 11632744"/>
              <a:gd name="connsiteY24" fmla="*/ 6157913 h 6157913"/>
              <a:gd name="connsiteX25" fmla="*/ 9922115 w 11632744"/>
              <a:gd name="connsiteY25" fmla="*/ 6157913 h 6157913"/>
              <a:gd name="connsiteX26" fmla="*/ 9333625 w 11632744"/>
              <a:gd name="connsiteY26" fmla="*/ 6157913 h 6157913"/>
              <a:gd name="connsiteX27" fmla="*/ 8457733 w 11632744"/>
              <a:gd name="connsiteY27" fmla="*/ 6157913 h 6157913"/>
              <a:gd name="connsiteX28" fmla="*/ 7773443 w 11632744"/>
              <a:gd name="connsiteY28" fmla="*/ 6157913 h 6157913"/>
              <a:gd name="connsiteX29" fmla="*/ 6993352 w 11632744"/>
              <a:gd name="connsiteY29" fmla="*/ 6157913 h 6157913"/>
              <a:gd name="connsiteX30" fmla="*/ 6500662 w 11632744"/>
              <a:gd name="connsiteY30" fmla="*/ 6157913 h 6157913"/>
              <a:gd name="connsiteX31" fmla="*/ 5720571 w 11632744"/>
              <a:gd name="connsiteY31" fmla="*/ 6157913 h 6157913"/>
              <a:gd name="connsiteX32" fmla="*/ 4844680 w 11632744"/>
              <a:gd name="connsiteY32" fmla="*/ 6157913 h 6157913"/>
              <a:gd name="connsiteX33" fmla="*/ 4351990 w 11632744"/>
              <a:gd name="connsiteY33" fmla="*/ 6157913 h 6157913"/>
              <a:gd name="connsiteX34" fmla="*/ 3763501 w 11632744"/>
              <a:gd name="connsiteY34" fmla="*/ 6157913 h 6157913"/>
              <a:gd name="connsiteX35" fmla="*/ 3270812 w 11632744"/>
              <a:gd name="connsiteY35" fmla="*/ 6157913 h 6157913"/>
              <a:gd name="connsiteX36" fmla="*/ 2586521 w 11632744"/>
              <a:gd name="connsiteY36" fmla="*/ 6157913 h 6157913"/>
              <a:gd name="connsiteX37" fmla="*/ 1710629 w 11632744"/>
              <a:gd name="connsiteY37" fmla="*/ 6157913 h 6157913"/>
              <a:gd name="connsiteX38" fmla="*/ 1026339 w 11632744"/>
              <a:gd name="connsiteY38" fmla="*/ 6157913 h 6157913"/>
              <a:gd name="connsiteX39" fmla="*/ 0 w 11632744"/>
              <a:gd name="connsiteY39" fmla="*/ 5131574 h 6157913"/>
              <a:gd name="connsiteX40" fmla="*/ 0 w 11632744"/>
              <a:gd name="connsiteY40" fmla="*/ 4488421 h 6157913"/>
              <a:gd name="connsiteX41" fmla="*/ 0 w 11632744"/>
              <a:gd name="connsiteY41" fmla="*/ 3845267 h 6157913"/>
              <a:gd name="connsiteX42" fmla="*/ 0 w 11632744"/>
              <a:gd name="connsiteY42" fmla="*/ 3202114 h 6157913"/>
              <a:gd name="connsiteX43" fmla="*/ 0 w 11632744"/>
              <a:gd name="connsiteY43" fmla="*/ 2558960 h 6157913"/>
              <a:gd name="connsiteX44" fmla="*/ 0 w 11632744"/>
              <a:gd name="connsiteY44" fmla="*/ 1956859 h 6157913"/>
              <a:gd name="connsiteX45" fmla="*/ 0 w 11632744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23346" y="21627"/>
                  <a:pt x="1392027" y="-28142"/>
                  <a:pt x="1614829" y="0"/>
                </a:cubicBezTo>
                <a:cubicBezTo>
                  <a:pt x="1837631" y="28142"/>
                  <a:pt x="2122281" y="-10659"/>
                  <a:pt x="2299119" y="0"/>
                </a:cubicBezTo>
                <a:cubicBezTo>
                  <a:pt x="2475957" y="10659"/>
                  <a:pt x="2518681" y="5928"/>
                  <a:pt x="2696008" y="0"/>
                </a:cubicBezTo>
                <a:cubicBezTo>
                  <a:pt x="2873335" y="-5928"/>
                  <a:pt x="3209615" y="24139"/>
                  <a:pt x="3380298" y="0"/>
                </a:cubicBezTo>
                <a:cubicBezTo>
                  <a:pt x="3550981" y="-24139"/>
                  <a:pt x="3828540" y="39390"/>
                  <a:pt x="4256190" y="0"/>
                </a:cubicBezTo>
                <a:cubicBezTo>
                  <a:pt x="4683840" y="-39390"/>
                  <a:pt x="4693475" y="-5559"/>
                  <a:pt x="4940480" y="0"/>
                </a:cubicBezTo>
                <a:cubicBezTo>
                  <a:pt x="5187485" y="5559"/>
                  <a:pt x="5467523" y="-8842"/>
                  <a:pt x="5720571" y="0"/>
                </a:cubicBezTo>
                <a:cubicBezTo>
                  <a:pt x="5973619" y="8842"/>
                  <a:pt x="6035531" y="17415"/>
                  <a:pt x="6309061" y="0"/>
                </a:cubicBezTo>
                <a:cubicBezTo>
                  <a:pt x="6582591" y="-17415"/>
                  <a:pt x="6923274" y="11861"/>
                  <a:pt x="7089152" y="0"/>
                </a:cubicBezTo>
                <a:cubicBezTo>
                  <a:pt x="7255030" y="-11861"/>
                  <a:pt x="7309364" y="8314"/>
                  <a:pt x="7486041" y="0"/>
                </a:cubicBezTo>
                <a:cubicBezTo>
                  <a:pt x="7662718" y="-8314"/>
                  <a:pt x="7758337" y="15963"/>
                  <a:pt x="7882929" y="0"/>
                </a:cubicBezTo>
                <a:cubicBezTo>
                  <a:pt x="8007521" y="-15963"/>
                  <a:pt x="8483911" y="14445"/>
                  <a:pt x="8663020" y="0"/>
                </a:cubicBezTo>
                <a:cubicBezTo>
                  <a:pt x="8842129" y="-14445"/>
                  <a:pt x="9195765" y="9773"/>
                  <a:pt x="9347311" y="0"/>
                </a:cubicBezTo>
                <a:cubicBezTo>
                  <a:pt x="9498857" y="-9773"/>
                  <a:pt x="9663042" y="-8369"/>
                  <a:pt x="9744199" y="0"/>
                </a:cubicBezTo>
                <a:cubicBezTo>
                  <a:pt x="9825356" y="8369"/>
                  <a:pt x="10351365" y="-37505"/>
                  <a:pt x="10606405" y="0"/>
                </a:cubicBezTo>
                <a:cubicBezTo>
                  <a:pt x="11204404" y="-45065"/>
                  <a:pt x="11661863" y="464406"/>
                  <a:pt x="11632744" y="1026339"/>
                </a:cubicBezTo>
                <a:cubicBezTo>
                  <a:pt x="11642973" y="1199056"/>
                  <a:pt x="11611883" y="1338277"/>
                  <a:pt x="11632744" y="1587388"/>
                </a:cubicBezTo>
                <a:cubicBezTo>
                  <a:pt x="11653605" y="1836499"/>
                  <a:pt x="11627584" y="2006727"/>
                  <a:pt x="11632744" y="2189489"/>
                </a:cubicBezTo>
                <a:cubicBezTo>
                  <a:pt x="11637904" y="2372251"/>
                  <a:pt x="11648325" y="2619279"/>
                  <a:pt x="11632744" y="2914747"/>
                </a:cubicBezTo>
                <a:cubicBezTo>
                  <a:pt x="11617163" y="3210215"/>
                  <a:pt x="11600287" y="3346277"/>
                  <a:pt x="11632744" y="3640005"/>
                </a:cubicBezTo>
                <a:cubicBezTo>
                  <a:pt x="11665201" y="3933733"/>
                  <a:pt x="11631379" y="4051633"/>
                  <a:pt x="11632744" y="4324211"/>
                </a:cubicBezTo>
                <a:cubicBezTo>
                  <a:pt x="11634109" y="4596789"/>
                  <a:pt x="11623628" y="4891673"/>
                  <a:pt x="11632744" y="5131574"/>
                </a:cubicBezTo>
                <a:cubicBezTo>
                  <a:pt x="11672984" y="5630131"/>
                  <a:pt x="11228472" y="6251288"/>
                  <a:pt x="10606405" y="6157913"/>
                </a:cubicBezTo>
                <a:cubicBezTo>
                  <a:pt x="10402137" y="6165469"/>
                  <a:pt x="10193924" y="6141667"/>
                  <a:pt x="9922115" y="6157913"/>
                </a:cubicBezTo>
                <a:cubicBezTo>
                  <a:pt x="9650306" y="6174160"/>
                  <a:pt x="9561051" y="6129781"/>
                  <a:pt x="9333625" y="6157913"/>
                </a:cubicBezTo>
                <a:cubicBezTo>
                  <a:pt x="9106199" y="6186046"/>
                  <a:pt x="8697559" y="6186677"/>
                  <a:pt x="8457733" y="6157913"/>
                </a:cubicBezTo>
                <a:cubicBezTo>
                  <a:pt x="8217907" y="6129149"/>
                  <a:pt x="7942505" y="6171879"/>
                  <a:pt x="7773443" y="6157913"/>
                </a:cubicBezTo>
                <a:cubicBezTo>
                  <a:pt x="7604381" y="6143948"/>
                  <a:pt x="7298276" y="6137983"/>
                  <a:pt x="6993352" y="6157913"/>
                </a:cubicBezTo>
                <a:cubicBezTo>
                  <a:pt x="6688428" y="6177843"/>
                  <a:pt x="6640892" y="6149325"/>
                  <a:pt x="6500662" y="6157913"/>
                </a:cubicBezTo>
                <a:cubicBezTo>
                  <a:pt x="6360432" y="6166502"/>
                  <a:pt x="5918248" y="6120458"/>
                  <a:pt x="5720571" y="6157913"/>
                </a:cubicBezTo>
                <a:cubicBezTo>
                  <a:pt x="5522894" y="6195368"/>
                  <a:pt x="5202152" y="6121249"/>
                  <a:pt x="4844680" y="6157913"/>
                </a:cubicBezTo>
                <a:cubicBezTo>
                  <a:pt x="4487208" y="6194577"/>
                  <a:pt x="4548934" y="6176283"/>
                  <a:pt x="4351990" y="6157913"/>
                </a:cubicBezTo>
                <a:cubicBezTo>
                  <a:pt x="4155046" y="6139544"/>
                  <a:pt x="3895576" y="6155956"/>
                  <a:pt x="3763501" y="6157913"/>
                </a:cubicBezTo>
                <a:cubicBezTo>
                  <a:pt x="3631426" y="6159870"/>
                  <a:pt x="3489317" y="6168158"/>
                  <a:pt x="3270812" y="6157913"/>
                </a:cubicBezTo>
                <a:cubicBezTo>
                  <a:pt x="3052307" y="6147668"/>
                  <a:pt x="2779216" y="6188907"/>
                  <a:pt x="2586521" y="6157913"/>
                </a:cubicBezTo>
                <a:cubicBezTo>
                  <a:pt x="2393826" y="6126919"/>
                  <a:pt x="2015501" y="6138344"/>
                  <a:pt x="1710629" y="6157913"/>
                </a:cubicBezTo>
                <a:cubicBezTo>
                  <a:pt x="1405757" y="6177482"/>
                  <a:pt x="1356823" y="6144890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632744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245844" y="23744"/>
                  <a:pt x="1380142" y="15497"/>
                  <a:pt x="1519028" y="0"/>
                </a:cubicBezTo>
                <a:cubicBezTo>
                  <a:pt x="1657914" y="-15497"/>
                  <a:pt x="1907110" y="-11260"/>
                  <a:pt x="2011717" y="0"/>
                </a:cubicBezTo>
                <a:cubicBezTo>
                  <a:pt x="2116324" y="11260"/>
                  <a:pt x="2555906" y="33800"/>
                  <a:pt x="2791808" y="0"/>
                </a:cubicBezTo>
                <a:cubicBezTo>
                  <a:pt x="3027710" y="-33800"/>
                  <a:pt x="3452035" y="15734"/>
                  <a:pt x="3667700" y="0"/>
                </a:cubicBezTo>
                <a:cubicBezTo>
                  <a:pt x="3883365" y="-15734"/>
                  <a:pt x="4166765" y="11043"/>
                  <a:pt x="4351990" y="0"/>
                </a:cubicBezTo>
                <a:cubicBezTo>
                  <a:pt x="4537215" y="-11043"/>
                  <a:pt x="4769954" y="-15938"/>
                  <a:pt x="4940480" y="0"/>
                </a:cubicBezTo>
                <a:cubicBezTo>
                  <a:pt x="5111006" y="15938"/>
                  <a:pt x="5160209" y="-3336"/>
                  <a:pt x="5337369" y="0"/>
                </a:cubicBezTo>
                <a:cubicBezTo>
                  <a:pt x="5514529" y="3336"/>
                  <a:pt x="5685483" y="-15328"/>
                  <a:pt x="6021659" y="0"/>
                </a:cubicBezTo>
                <a:cubicBezTo>
                  <a:pt x="6357835" y="15328"/>
                  <a:pt x="6526096" y="-14369"/>
                  <a:pt x="6705950" y="0"/>
                </a:cubicBezTo>
                <a:cubicBezTo>
                  <a:pt x="6885804" y="14369"/>
                  <a:pt x="7069076" y="-13426"/>
                  <a:pt x="7198639" y="0"/>
                </a:cubicBezTo>
                <a:cubicBezTo>
                  <a:pt x="7328202" y="13426"/>
                  <a:pt x="7432547" y="17049"/>
                  <a:pt x="7595527" y="0"/>
                </a:cubicBezTo>
                <a:cubicBezTo>
                  <a:pt x="7758507" y="-17049"/>
                  <a:pt x="7838352" y="-19822"/>
                  <a:pt x="7992416" y="0"/>
                </a:cubicBezTo>
                <a:cubicBezTo>
                  <a:pt x="8146480" y="19822"/>
                  <a:pt x="8602718" y="-11974"/>
                  <a:pt x="8868307" y="0"/>
                </a:cubicBezTo>
                <a:cubicBezTo>
                  <a:pt x="9133896" y="11974"/>
                  <a:pt x="9279853" y="-16644"/>
                  <a:pt x="9456797" y="0"/>
                </a:cubicBezTo>
                <a:cubicBezTo>
                  <a:pt x="9633741" y="16644"/>
                  <a:pt x="9841459" y="12238"/>
                  <a:pt x="9949486" y="0"/>
                </a:cubicBezTo>
                <a:cubicBezTo>
                  <a:pt x="10057513" y="-12238"/>
                  <a:pt x="10352635" y="3057"/>
                  <a:pt x="10606405" y="0"/>
                </a:cubicBezTo>
                <a:cubicBezTo>
                  <a:pt x="11240009" y="20980"/>
                  <a:pt x="11571149" y="446893"/>
                  <a:pt x="11632744" y="1026339"/>
                </a:cubicBezTo>
                <a:cubicBezTo>
                  <a:pt x="11627364" y="1245884"/>
                  <a:pt x="11669846" y="1604885"/>
                  <a:pt x="11632744" y="1792650"/>
                </a:cubicBezTo>
                <a:cubicBezTo>
                  <a:pt x="11595642" y="1980415"/>
                  <a:pt x="11608606" y="2228111"/>
                  <a:pt x="11632744" y="2558960"/>
                </a:cubicBezTo>
                <a:cubicBezTo>
                  <a:pt x="11656883" y="2889809"/>
                  <a:pt x="11622555" y="2937536"/>
                  <a:pt x="11632744" y="3161061"/>
                </a:cubicBezTo>
                <a:cubicBezTo>
                  <a:pt x="11642933" y="3384586"/>
                  <a:pt x="11657440" y="3609175"/>
                  <a:pt x="11632744" y="3886319"/>
                </a:cubicBezTo>
                <a:cubicBezTo>
                  <a:pt x="11608048" y="4163463"/>
                  <a:pt x="11634646" y="4295586"/>
                  <a:pt x="11632744" y="4447368"/>
                </a:cubicBezTo>
                <a:cubicBezTo>
                  <a:pt x="11630842" y="4599150"/>
                  <a:pt x="11624252" y="4855029"/>
                  <a:pt x="11632744" y="5131574"/>
                </a:cubicBezTo>
                <a:cubicBezTo>
                  <a:pt x="11736727" y="5655800"/>
                  <a:pt x="11109996" y="6133865"/>
                  <a:pt x="10606405" y="6157913"/>
                </a:cubicBezTo>
                <a:cubicBezTo>
                  <a:pt x="10371107" y="6165032"/>
                  <a:pt x="10268621" y="6151395"/>
                  <a:pt x="10017915" y="6157913"/>
                </a:cubicBezTo>
                <a:cubicBezTo>
                  <a:pt x="9767209" y="6164432"/>
                  <a:pt x="9458800" y="6176737"/>
                  <a:pt x="9237824" y="6157913"/>
                </a:cubicBezTo>
                <a:cubicBezTo>
                  <a:pt x="9016848" y="6139089"/>
                  <a:pt x="8776509" y="6174299"/>
                  <a:pt x="8649334" y="6157913"/>
                </a:cubicBezTo>
                <a:cubicBezTo>
                  <a:pt x="8522159" y="6141528"/>
                  <a:pt x="8063106" y="6154434"/>
                  <a:pt x="7773443" y="6157913"/>
                </a:cubicBezTo>
                <a:cubicBezTo>
                  <a:pt x="7483780" y="6161392"/>
                  <a:pt x="7554379" y="6161622"/>
                  <a:pt x="7376554" y="6157913"/>
                </a:cubicBezTo>
                <a:cubicBezTo>
                  <a:pt x="7198729" y="6154204"/>
                  <a:pt x="7125936" y="6154280"/>
                  <a:pt x="6883865" y="6157913"/>
                </a:cubicBezTo>
                <a:cubicBezTo>
                  <a:pt x="6641794" y="6161546"/>
                  <a:pt x="6423199" y="6154225"/>
                  <a:pt x="6199575" y="6157913"/>
                </a:cubicBezTo>
                <a:cubicBezTo>
                  <a:pt x="5975951" y="6161602"/>
                  <a:pt x="5817574" y="6176794"/>
                  <a:pt x="5611085" y="6157913"/>
                </a:cubicBezTo>
                <a:cubicBezTo>
                  <a:pt x="5404596" y="6139033"/>
                  <a:pt x="5236973" y="6137075"/>
                  <a:pt x="5118396" y="6157913"/>
                </a:cubicBezTo>
                <a:cubicBezTo>
                  <a:pt x="4999819" y="6178751"/>
                  <a:pt x="4549138" y="6179158"/>
                  <a:pt x="4242504" y="6157913"/>
                </a:cubicBezTo>
                <a:cubicBezTo>
                  <a:pt x="3935870" y="6136668"/>
                  <a:pt x="3968047" y="6141710"/>
                  <a:pt x="3845616" y="6157913"/>
                </a:cubicBezTo>
                <a:cubicBezTo>
                  <a:pt x="3723185" y="6174116"/>
                  <a:pt x="3587939" y="6140242"/>
                  <a:pt x="3352926" y="6157913"/>
                </a:cubicBezTo>
                <a:cubicBezTo>
                  <a:pt x="3117913" y="6175585"/>
                  <a:pt x="3128591" y="6159879"/>
                  <a:pt x="2956038" y="6157913"/>
                </a:cubicBezTo>
                <a:cubicBezTo>
                  <a:pt x="2783485" y="6155947"/>
                  <a:pt x="2558692" y="6153844"/>
                  <a:pt x="2175947" y="6157913"/>
                </a:cubicBezTo>
                <a:cubicBezTo>
                  <a:pt x="1793202" y="6161982"/>
                  <a:pt x="1402951" y="6146049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1205935" y="547820"/>
            <a:ext cx="103486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 có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đồng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việc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làm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không? Vì sao?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124019" y="0"/>
            <a:ext cx="1390092" cy="1482558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1" y="1548552"/>
            <a:ext cx="4305997" cy="3871821"/>
          </a:xfrm>
          <a:prstGeom prst="rect">
            <a:avLst/>
          </a:prstGeom>
        </p:spPr>
      </p:pic>
      <p:sp>
        <p:nvSpPr>
          <p:cNvPr id="32" name="TextBox 12"/>
          <p:cNvSpPr txBox="1"/>
          <p:nvPr/>
        </p:nvSpPr>
        <p:spPr>
          <a:xfrm>
            <a:off x="4798363" y="1733419"/>
            <a:ext cx="68623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Tin và Bin đang trên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đường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đến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sân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bóng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bắt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gặp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bé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gái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đứng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cạnh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chiếc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xe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đạp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có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một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chiếc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bánh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bị rơi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ra.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Thấy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vậy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Tin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bảo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Bin: “Bin ơi, xe bé Nhi bị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hỏng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kìa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!” nhưng Bin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lại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đáp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: “Thôi,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đi đá </a:t>
            </a:r>
            <a:r>
              <a:rPr lang="en-US" sz="28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bóng</a:t>
            </a:r>
            <a:r>
              <a:rPr lang="en-US" sz="2800" dirty="0">
                <a:ln w="0"/>
                <a:ea typeface="LNTH-LuoLuoNotangYuanTi 1" pitchFamily="2" charset="-128"/>
                <a:cs typeface="LNTH-LuoLuoNotangYuanTi 1" pitchFamily="2" charset="-128"/>
              </a:rPr>
              <a:t> đi.”.</a:t>
            </a:r>
          </a:p>
        </p:txBody>
      </p:sp>
      <p:grpSp>
        <p:nvGrpSpPr>
          <p:cNvPr id="23" name="Nhóm 22"/>
          <p:cNvGrpSpPr/>
          <p:nvPr/>
        </p:nvGrpSpPr>
        <p:grpSpPr>
          <a:xfrm flipH="1">
            <a:off x="9381" y="2914818"/>
            <a:ext cx="5754697" cy="4082291"/>
            <a:chOff x="5799933" y="2888471"/>
            <a:chExt cx="5754697" cy="4082291"/>
          </a:xfrm>
        </p:grpSpPr>
        <p:pic>
          <p:nvPicPr>
            <p:cNvPr id="24" name="Hình ảnh 23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4117" r="37056">
                          <a14:foregroundMark x1="28750" y1="12778" x2="28750" y2="12778"/>
                          <a14:foregroundMark x1="31563" y1="24074" x2="31563" y2="240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6920" r="61422"/>
            <a:stretch>
              <a:fillRect/>
            </a:stretch>
          </p:blipFill>
          <p:spPr>
            <a:xfrm>
              <a:off x="9132088" y="2888471"/>
              <a:ext cx="2422542" cy="4082291"/>
            </a:xfrm>
            <a:prstGeom prst="rect">
              <a:avLst/>
            </a:prstGeom>
          </p:spPr>
        </p:pic>
        <p:grpSp>
          <p:nvGrpSpPr>
            <p:cNvPr id="25" name="Nhóm 24"/>
            <p:cNvGrpSpPr/>
            <p:nvPr/>
          </p:nvGrpSpPr>
          <p:grpSpPr>
            <a:xfrm flipH="1">
              <a:off x="5799933" y="3938576"/>
              <a:ext cx="3152180" cy="2859114"/>
              <a:chOff x="2962801" y="3099163"/>
              <a:chExt cx="3192133" cy="2834964"/>
            </a:xfrm>
          </p:grpSpPr>
          <p:sp>
            <p:nvSpPr>
              <p:cNvPr id="26" name="Bong bóng Lời nói: Hình bầu dục 25"/>
              <p:cNvSpPr/>
              <p:nvPr/>
            </p:nvSpPr>
            <p:spPr>
              <a:xfrm>
                <a:off x="3062215" y="3099163"/>
                <a:ext cx="3007946" cy="2834964"/>
              </a:xfrm>
              <a:prstGeom prst="wedgeEllipseCallout">
                <a:avLst>
                  <a:gd name="adj1" fmla="val -65549"/>
                  <a:gd name="adj2" fmla="val 14290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" name="Hộp Văn bản 26"/>
              <p:cNvSpPr txBox="1"/>
              <p:nvPr/>
            </p:nvSpPr>
            <p:spPr>
              <a:xfrm>
                <a:off x="2962801" y="4031450"/>
                <a:ext cx="3192133" cy="1159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500" b="1" dirty="0" err="1">
                    <a:solidFill>
                      <a:schemeClr val="accent1"/>
                    </a:solidFill>
                  </a:rPr>
                  <a:t>Nếu</a:t>
                </a:r>
                <a:r>
                  <a:rPr lang="en-US" sz="3500" b="1" dirty="0">
                    <a:solidFill>
                      <a:schemeClr val="accent1"/>
                    </a:solidFill>
                  </a:rPr>
                  <a:t> là Bin, em sẽ </a:t>
                </a:r>
                <a:r>
                  <a:rPr lang="en-US" sz="3500" b="1" dirty="0" err="1">
                    <a:solidFill>
                      <a:schemeClr val="accent1"/>
                    </a:solidFill>
                  </a:rPr>
                  <a:t>làm</a:t>
                </a:r>
                <a:r>
                  <a:rPr lang="en-US" sz="3500" b="1" dirty="0">
                    <a:solidFill>
                      <a:schemeClr val="accent1"/>
                    </a:solidFill>
                  </a:rPr>
                  <a:t> gì ?</a:t>
                </a:r>
                <a:endParaRPr lang="en-US" sz="3500" b="1" dirty="0">
                  <a:solidFill>
                    <a:schemeClr val="accent1"/>
                  </a:solidFill>
                  <a:latin typeface="+mn-lt"/>
                </a:endParaRPr>
              </a:p>
            </p:txBody>
          </p:sp>
        </p:grpSp>
      </p:grpSp>
      <p:sp>
        <p:nvSpPr>
          <p:cNvPr id="3" name="TextBox 12"/>
          <p:cNvSpPr txBox="1"/>
          <p:nvPr/>
        </p:nvSpPr>
        <p:spPr>
          <a:xfrm>
            <a:off x="5839055" y="4685046"/>
            <a:ext cx="5821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Nếu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là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Bin,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sẽ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chạy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đi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kiếm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người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lớn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để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nhờ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hỗ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trợ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bé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b="1" dirty="0" err="1">
                <a:ln w="0"/>
                <a:ea typeface="LNTH-LuoLuoNotangYuanTi 1" pitchFamily="2" charset="-128"/>
                <a:cs typeface="LNTH-LuoLuoNotangYuanTi 1" pitchFamily="2" charset="-128"/>
              </a:rPr>
              <a:t>gái</a:t>
            </a:r>
            <a:r>
              <a:rPr lang="en-US" sz="3300" b="1" dirty="0">
                <a:ln w="0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>
              <a:fillRect/>
            </a:stretch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/>
          <p:cNvSpPr/>
          <p:nvPr/>
        </p:nvSpPr>
        <p:spPr>
          <a:xfrm>
            <a:off x="230062" y="474563"/>
            <a:ext cx="11632744" cy="6157913"/>
          </a:xfrm>
          <a:custGeom>
            <a:avLst/>
            <a:gdLst>
              <a:gd name="connsiteX0" fmla="*/ 0 w 11632744"/>
              <a:gd name="connsiteY0" fmla="*/ 1026339 h 6157913"/>
              <a:gd name="connsiteX1" fmla="*/ 1026339 w 11632744"/>
              <a:gd name="connsiteY1" fmla="*/ 0 h 6157913"/>
              <a:gd name="connsiteX2" fmla="*/ 1614829 w 11632744"/>
              <a:gd name="connsiteY2" fmla="*/ 0 h 6157913"/>
              <a:gd name="connsiteX3" fmla="*/ 2299119 w 11632744"/>
              <a:gd name="connsiteY3" fmla="*/ 0 h 6157913"/>
              <a:gd name="connsiteX4" fmla="*/ 2696008 w 11632744"/>
              <a:gd name="connsiteY4" fmla="*/ 0 h 6157913"/>
              <a:gd name="connsiteX5" fmla="*/ 3380298 w 11632744"/>
              <a:gd name="connsiteY5" fmla="*/ 0 h 6157913"/>
              <a:gd name="connsiteX6" fmla="*/ 4256190 w 11632744"/>
              <a:gd name="connsiteY6" fmla="*/ 0 h 6157913"/>
              <a:gd name="connsiteX7" fmla="*/ 4940480 w 11632744"/>
              <a:gd name="connsiteY7" fmla="*/ 0 h 6157913"/>
              <a:gd name="connsiteX8" fmla="*/ 5720571 w 11632744"/>
              <a:gd name="connsiteY8" fmla="*/ 0 h 6157913"/>
              <a:gd name="connsiteX9" fmla="*/ 6309061 w 11632744"/>
              <a:gd name="connsiteY9" fmla="*/ 0 h 6157913"/>
              <a:gd name="connsiteX10" fmla="*/ 7089152 w 11632744"/>
              <a:gd name="connsiteY10" fmla="*/ 0 h 6157913"/>
              <a:gd name="connsiteX11" fmla="*/ 7486041 w 11632744"/>
              <a:gd name="connsiteY11" fmla="*/ 0 h 6157913"/>
              <a:gd name="connsiteX12" fmla="*/ 7882929 w 11632744"/>
              <a:gd name="connsiteY12" fmla="*/ 0 h 6157913"/>
              <a:gd name="connsiteX13" fmla="*/ 8663020 w 11632744"/>
              <a:gd name="connsiteY13" fmla="*/ 0 h 6157913"/>
              <a:gd name="connsiteX14" fmla="*/ 9347311 w 11632744"/>
              <a:gd name="connsiteY14" fmla="*/ 0 h 6157913"/>
              <a:gd name="connsiteX15" fmla="*/ 9744199 w 11632744"/>
              <a:gd name="connsiteY15" fmla="*/ 0 h 6157913"/>
              <a:gd name="connsiteX16" fmla="*/ 10606405 w 11632744"/>
              <a:gd name="connsiteY16" fmla="*/ 0 h 6157913"/>
              <a:gd name="connsiteX17" fmla="*/ 11632744 w 11632744"/>
              <a:gd name="connsiteY17" fmla="*/ 1026339 h 6157913"/>
              <a:gd name="connsiteX18" fmla="*/ 11632744 w 11632744"/>
              <a:gd name="connsiteY18" fmla="*/ 1587388 h 6157913"/>
              <a:gd name="connsiteX19" fmla="*/ 11632744 w 11632744"/>
              <a:gd name="connsiteY19" fmla="*/ 2189489 h 6157913"/>
              <a:gd name="connsiteX20" fmla="*/ 11632744 w 11632744"/>
              <a:gd name="connsiteY20" fmla="*/ 2914747 h 6157913"/>
              <a:gd name="connsiteX21" fmla="*/ 11632744 w 11632744"/>
              <a:gd name="connsiteY21" fmla="*/ 3640005 h 6157913"/>
              <a:gd name="connsiteX22" fmla="*/ 11632744 w 11632744"/>
              <a:gd name="connsiteY22" fmla="*/ 4324211 h 6157913"/>
              <a:gd name="connsiteX23" fmla="*/ 11632744 w 11632744"/>
              <a:gd name="connsiteY23" fmla="*/ 5131574 h 6157913"/>
              <a:gd name="connsiteX24" fmla="*/ 10606405 w 11632744"/>
              <a:gd name="connsiteY24" fmla="*/ 6157913 h 6157913"/>
              <a:gd name="connsiteX25" fmla="*/ 9922115 w 11632744"/>
              <a:gd name="connsiteY25" fmla="*/ 6157913 h 6157913"/>
              <a:gd name="connsiteX26" fmla="*/ 9333625 w 11632744"/>
              <a:gd name="connsiteY26" fmla="*/ 6157913 h 6157913"/>
              <a:gd name="connsiteX27" fmla="*/ 8457733 w 11632744"/>
              <a:gd name="connsiteY27" fmla="*/ 6157913 h 6157913"/>
              <a:gd name="connsiteX28" fmla="*/ 7773443 w 11632744"/>
              <a:gd name="connsiteY28" fmla="*/ 6157913 h 6157913"/>
              <a:gd name="connsiteX29" fmla="*/ 6993352 w 11632744"/>
              <a:gd name="connsiteY29" fmla="*/ 6157913 h 6157913"/>
              <a:gd name="connsiteX30" fmla="*/ 6500662 w 11632744"/>
              <a:gd name="connsiteY30" fmla="*/ 6157913 h 6157913"/>
              <a:gd name="connsiteX31" fmla="*/ 5720571 w 11632744"/>
              <a:gd name="connsiteY31" fmla="*/ 6157913 h 6157913"/>
              <a:gd name="connsiteX32" fmla="*/ 4844680 w 11632744"/>
              <a:gd name="connsiteY32" fmla="*/ 6157913 h 6157913"/>
              <a:gd name="connsiteX33" fmla="*/ 4351990 w 11632744"/>
              <a:gd name="connsiteY33" fmla="*/ 6157913 h 6157913"/>
              <a:gd name="connsiteX34" fmla="*/ 3763501 w 11632744"/>
              <a:gd name="connsiteY34" fmla="*/ 6157913 h 6157913"/>
              <a:gd name="connsiteX35" fmla="*/ 3270812 w 11632744"/>
              <a:gd name="connsiteY35" fmla="*/ 6157913 h 6157913"/>
              <a:gd name="connsiteX36" fmla="*/ 2586521 w 11632744"/>
              <a:gd name="connsiteY36" fmla="*/ 6157913 h 6157913"/>
              <a:gd name="connsiteX37" fmla="*/ 1710629 w 11632744"/>
              <a:gd name="connsiteY37" fmla="*/ 6157913 h 6157913"/>
              <a:gd name="connsiteX38" fmla="*/ 1026339 w 11632744"/>
              <a:gd name="connsiteY38" fmla="*/ 6157913 h 6157913"/>
              <a:gd name="connsiteX39" fmla="*/ 0 w 11632744"/>
              <a:gd name="connsiteY39" fmla="*/ 5131574 h 6157913"/>
              <a:gd name="connsiteX40" fmla="*/ 0 w 11632744"/>
              <a:gd name="connsiteY40" fmla="*/ 4488421 h 6157913"/>
              <a:gd name="connsiteX41" fmla="*/ 0 w 11632744"/>
              <a:gd name="connsiteY41" fmla="*/ 3845267 h 6157913"/>
              <a:gd name="connsiteX42" fmla="*/ 0 w 11632744"/>
              <a:gd name="connsiteY42" fmla="*/ 3202114 h 6157913"/>
              <a:gd name="connsiteX43" fmla="*/ 0 w 11632744"/>
              <a:gd name="connsiteY43" fmla="*/ 2558960 h 6157913"/>
              <a:gd name="connsiteX44" fmla="*/ 0 w 11632744"/>
              <a:gd name="connsiteY44" fmla="*/ 1956859 h 6157913"/>
              <a:gd name="connsiteX45" fmla="*/ 0 w 11632744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32744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23346" y="21627"/>
                  <a:pt x="1392027" y="-28142"/>
                  <a:pt x="1614829" y="0"/>
                </a:cubicBezTo>
                <a:cubicBezTo>
                  <a:pt x="1837631" y="28142"/>
                  <a:pt x="2122281" y="-10659"/>
                  <a:pt x="2299119" y="0"/>
                </a:cubicBezTo>
                <a:cubicBezTo>
                  <a:pt x="2475957" y="10659"/>
                  <a:pt x="2518681" y="5928"/>
                  <a:pt x="2696008" y="0"/>
                </a:cubicBezTo>
                <a:cubicBezTo>
                  <a:pt x="2873335" y="-5928"/>
                  <a:pt x="3209615" y="24139"/>
                  <a:pt x="3380298" y="0"/>
                </a:cubicBezTo>
                <a:cubicBezTo>
                  <a:pt x="3550981" y="-24139"/>
                  <a:pt x="3828540" y="39390"/>
                  <a:pt x="4256190" y="0"/>
                </a:cubicBezTo>
                <a:cubicBezTo>
                  <a:pt x="4683840" y="-39390"/>
                  <a:pt x="4693475" y="-5559"/>
                  <a:pt x="4940480" y="0"/>
                </a:cubicBezTo>
                <a:cubicBezTo>
                  <a:pt x="5187485" y="5559"/>
                  <a:pt x="5467523" y="-8842"/>
                  <a:pt x="5720571" y="0"/>
                </a:cubicBezTo>
                <a:cubicBezTo>
                  <a:pt x="5973619" y="8842"/>
                  <a:pt x="6035531" y="17415"/>
                  <a:pt x="6309061" y="0"/>
                </a:cubicBezTo>
                <a:cubicBezTo>
                  <a:pt x="6582591" y="-17415"/>
                  <a:pt x="6923274" y="11861"/>
                  <a:pt x="7089152" y="0"/>
                </a:cubicBezTo>
                <a:cubicBezTo>
                  <a:pt x="7255030" y="-11861"/>
                  <a:pt x="7309364" y="8314"/>
                  <a:pt x="7486041" y="0"/>
                </a:cubicBezTo>
                <a:cubicBezTo>
                  <a:pt x="7662718" y="-8314"/>
                  <a:pt x="7758337" y="15963"/>
                  <a:pt x="7882929" y="0"/>
                </a:cubicBezTo>
                <a:cubicBezTo>
                  <a:pt x="8007521" y="-15963"/>
                  <a:pt x="8483911" y="14445"/>
                  <a:pt x="8663020" y="0"/>
                </a:cubicBezTo>
                <a:cubicBezTo>
                  <a:pt x="8842129" y="-14445"/>
                  <a:pt x="9195765" y="9773"/>
                  <a:pt x="9347311" y="0"/>
                </a:cubicBezTo>
                <a:cubicBezTo>
                  <a:pt x="9498857" y="-9773"/>
                  <a:pt x="9663042" y="-8369"/>
                  <a:pt x="9744199" y="0"/>
                </a:cubicBezTo>
                <a:cubicBezTo>
                  <a:pt x="9825356" y="8369"/>
                  <a:pt x="10351365" y="-37505"/>
                  <a:pt x="10606405" y="0"/>
                </a:cubicBezTo>
                <a:cubicBezTo>
                  <a:pt x="11204404" y="-45065"/>
                  <a:pt x="11661863" y="464406"/>
                  <a:pt x="11632744" y="1026339"/>
                </a:cubicBezTo>
                <a:cubicBezTo>
                  <a:pt x="11642973" y="1199056"/>
                  <a:pt x="11611883" y="1338277"/>
                  <a:pt x="11632744" y="1587388"/>
                </a:cubicBezTo>
                <a:cubicBezTo>
                  <a:pt x="11653605" y="1836499"/>
                  <a:pt x="11627584" y="2006727"/>
                  <a:pt x="11632744" y="2189489"/>
                </a:cubicBezTo>
                <a:cubicBezTo>
                  <a:pt x="11637904" y="2372251"/>
                  <a:pt x="11648325" y="2619279"/>
                  <a:pt x="11632744" y="2914747"/>
                </a:cubicBezTo>
                <a:cubicBezTo>
                  <a:pt x="11617163" y="3210215"/>
                  <a:pt x="11600287" y="3346277"/>
                  <a:pt x="11632744" y="3640005"/>
                </a:cubicBezTo>
                <a:cubicBezTo>
                  <a:pt x="11665201" y="3933733"/>
                  <a:pt x="11631379" y="4051633"/>
                  <a:pt x="11632744" y="4324211"/>
                </a:cubicBezTo>
                <a:cubicBezTo>
                  <a:pt x="11634109" y="4596789"/>
                  <a:pt x="11623628" y="4891673"/>
                  <a:pt x="11632744" y="5131574"/>
                </a:cubicBezTo>
                <a:cubicBezTo>
                  <a:pt x="11672984" y="5630131"/>
                  <a:pt x="11228472" y="6251288"/>
                  <a:pt x="10606405" y="6157913"/>
                </a:cubicBezTo>
                <a:cubicBezTo>
                  <a:pt x="10402137" y="6165469"/>
                  <a:pt x="10193924" y="6141667"/>
                  <a:pt x="9922115" y="6157913"/>
                </a:cubicBezTo>
                <a:cubicBezTo>
                  <a:pt x="9650306" y="6174160"/>
                  <a:pt x="9561051" y="6129781"/>
                  <a:pt x="9333625" y="6157913"/>
                </a:cubicBezTo>
                <a:cubicBezTo>
                  <a:pt x="9106199" y="6186046"/>
                  <a:pt x="8697559" y="6186677"/>
                  <a:pt x="8457733" y="6157913"/>
                </a:cubicBezTo>
                <a:cubicBezTo>
                  <a:pt x="8217907" y="6129149"/>
                  <a:pt x="7942505" y="6171879"/>
                  <a:pt x="7773443" y="6157913"/>
                </a:cubicBezTo>
                <a:cubicBezTo>
                  <a:pt x="7604381" y="6143948"/>
                  <a:pt x="7298276" y="6137983"/>
                  <a:pt x="6993352" y="6157913"/>
                </a:cubicBezTo>
                <a:cubicBezTo>
                  <a:pt x="6688428" y="6177843"/>
                  <a:pt x="6640892" y="6149325"/>
                  <a:pt x="6500662" y="6157913"/>
                </a:cubicBezTo>
                <a:cubicBezTo>
                  <a:pt x="6360432" y="6166502"/>
                  <a:pt x="5918248" y="6120458"/>
                  <a:pt x="5720571" y="6157913"/>
                </a:cubicBezTo>
                <a:cubicBezTo>
                  <a:pt x="5522894" y="6195368"/>
                  <a:pt x="5202152" y="6121249"/>
                  <a:pt x="4844680" y="6157913"/>
                </a:cubicBezTo>
                <a:cubicBezTo>
                  <a:pt x="4487208" y="6194577"/>
                  <a:pt x="4548934" y="6176283"/>
                  <a:pt x="4351990" y="6157913"/>
                </a:cubicBezTo>
                <a:cubicBezTo>
                  <a:pt x="4155046" y="6139544"/>
                  <a:pt x="3895576" y="6155956"/>
                  <a:pt x="3763501" y="6157913"/>
                </a:cubicBezTo>
                <a:cubicBezTo>
                  <a:pt x="3631426" y="6159870"/>
                  <a:pt x="3489317" y="6168158"/>
                  <a:pt x="3270812" y="6157913"/>
                </a:cubicBezTo>
                <a:cubicBezTo>
                  <a:pt x="3052307" y="6147668"/>
                  <a:pt x="2779216" y="6188907"/>
                  <a:pt x="2586521" y="6157913"/>
                </a:cubicBezTo>
                <a:cubicBezTo>
                  <a:pt x="2393826" y="6126919"/>
                  <a:pt x="2015501" y="6138344"/>
                  <a:pt x="1710629" y="6157913"/>
                </a:cubicBezTo>
                <a:cubicBezTo>
                  <a:pt x="1405757" y="6177482"/>
                  <a:pt x="1356823" y="6144890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632744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245844" y="23744"/>
                  <a:pt x="1380142" y="15497"/>
                  <a:pt x="1519028" y="0"/>
                </a:cubicBezTo>
                <a:cubicBezTo>
                  <a:pt x="1657914" y="-15497"/>
                  <a:pt x="1907110" y="-11260"/>
                  <a:pt x="2011717" y="0"/>
                </a:cubicBezTo>
                <a:cubicBezTo>
                  <a:pt x="2116324" y="11260"/>
                  <a:pt x="2555906" y="33800"/>
                  <a:pt x="2791808" y="0"/>
                </a:cubicBezTo>
                <a:cubicBezTo>
                  <a:pt x="3027710" y="-33800"/>
                  <a:pt x="3452035" y="15734"/>
                  <a:pt x="3667700" y="0"/>
                </a:cubicBezTo>
                <a:cubicBezTo>
                  <a:pt x="3883365" y="-15734"/>
                  <a:pt x="4166765" y="11043"/>
                  <a:pt x="4351990" y="0"/>
                </a:cubicBezTo>
                <a:cubicBezTo>
                  <a:pt x="4537215" y="-11043"/>
                  <a:pt x="4769954" y="-15938"/>
                  <a:pt x="4940480" y="0"/>
                </a:cubicBezTo>
                <a:cubicBezTo>
                  <a:pt x="5111006" y="15938"/>
                  <a:pt x="5160209" y="-3336"/>
                  <a:pt x="5337369" y="0"/>
                </a:cubicBezTo>
                <a:cubicBezTo>
                  <a:pt x="5514529" y="3336"/>
                  <a:pt x="5685483" y="-15328"/>
                  <a:pt x="6021659" y="0"/>
                </a:cubicBezTo>
                <a:cubicBezTo>
                  <a:pt x="6357835" y="15328"/>
                  <a:pt x="6526096" y="-14369"/>
                  <a:pt x="6705950" y="0"/>
                </a:cubicBezTo>
                <a:cubicBezTo>
                  <a:pt x="6885804" y="14369"/>
                  <a:pt x="7069076" y="-13426"/>
                  <a:pt x="7198639" y="0"/>
                </a:cubicBezTo>
                <a:cubicBezTo>
                  <a:pt x="7328202" y="13426"/>
                  <a:pt x="7432547" y="17049"/>
                  <a:pt x="7595527" y="0"/>
                </a:cubicBezTo>
                <a:cubicBezTo>
                  <a:pt x="7758507" y="-17049"/>
                  <a:pt x="7838352" y="-19822"/>
                  <a:pt x="7992416" y="0"/>
                </a:cubicBezTo>
                <a:cubicBezTo>
                  <a:pt x="8146480" y="19822"/>
                  <a:pt x="8602718" y="-11974"/>
                  <a:pt x="8868307" y="0"/>
                </a:cubicBezTo>
                <a:cubicBezTo>
                  <a:pt x="9133896" y="11974"/>
                  <a:pt x="9279853" y="-16644"/>
                  <a:pt x="9456797" y="0"/>
                </a:cubicBezTo>
                <a:cubicBezTo>
                  <a:pt x="9633741" y="16644"/>
                  <a:pt x="9841459" y="12238"/>
                  <a:pt x="9949486" y="0"/>
                </a:cubicBezTo>
                <a:cubicBezTo>
                  <a:pt x="10057513" y="-12238"/>
                  <a:pt x="10352635" y="3057"/>
                  <a:pt x="10606405" y="0"/>
                </a:cubicBezTo>
                <a:cubicBezTo>
                  <a:pt x="11240009" y="20980"/>
                  <a:pt x="11571149" y="446893"/>
                  <a:pt x="11632744" y="1026339"/>
                </a:cubicBezTo>
                <a:cubicBezTo>
                  <a:pt x="11627364" y="1245884"/>
                  <a:pt x="11669846" y="1604885"/>
                  <a:pt x="11632744" y="1792650"/>
                </a:cubicBezTo>
                <a:cubicBezTo>
                  <a:pt x="11595642" y="1980415"/>
                  <a:pt x="11608606" y="2228111"/>
                  <a:pt x="11632744" y="2558960"/>
                </a:cubicBezTo>
                <a:cubicBezTo>
                  <a:pt x="11656883" y="2889809"/>
                  <a:pt x="11622555" y="2937536"/>
                  <a:pt x="11632744" y="3161061"/>
                </a:cubicBezTo>
                <a:cubicBezTo>
                  <a:pt x="11642933" y="3384586"/>
                  <a:pt x="11657440" y="3609175"/>
                  <a:pt x="11632744" y="3886319"/>
                </a:cubicBezTo>
                <a:cubicBezTo>
                  <a:pt x="11608048" y="4163463"/>
                  <a:pt x="11634646" y="4295586"/>
                  <a:pt x="11632744" y="4447368"/>
                </a:cubicBezTo>
                <a:cubicBezTo>
                  <a:pt x="11630842" y="4599150"/>
                  <a:pt x="11624252" y="4855029"/>
                  <a:pt x="11632744" y="5131574"/>
                </a:cubicBezTo>
                <a:cubicBezTo>
                  <a:pt x="11736727" y="5655800"/>
                  <a:pt x="11109996" y="6133865"/>
                  <a:pt x="10606405" y="6157913"/>
                </a:cubicBezTo>
                <a:cubicBezTo>
                  <a:pt x="10371107" y="6165032"/>
                  <a:pt x="10268621" y="6151395"/>
                  <a:pt x="10017915" y="6157913"/>
                </a:cubicBezTo>
                <a:cubicBezTo>
                  <a:pt x="9767209" y="6164432"/>
                  <a:pt x="9458800" y="6176737"/>
                  <a:pt x="9237824" y="6157913"/>
                </a:cubicBezTo>
                <a:cubicBezTo>
                  <a:pt x="9016848" y="6139089"/>
                  <a:pt x="8776509" y="6174299"/>
                  <a:pt x="8649334" y="6157913"/>
                </a:cubicBezTo>
                <a:cubicBezTo>
                  <a:pt x="8522159" y="6141528"/>
                  <a:pt x="8063106" y="6154434"/>
                  <a:pt x="7773443" y="6157913"/>
                </a:cubicBezTo>
                <a:cubicBezTo>
                  <a:pt x="7483780" y="6161392"/>
                  <a:pt x="7554379" y="6161622"/>
                  <a:pt x="7376554" y="6157913"/>
                </a:cubicBezTo>
                <a:cubicBezTo>
                  <a:pt x="7198729" y="6154204"/>
                  <a:pt x="7125936" y="6154280"/>
                  <a:pt x="6883865" y="6157913"/>
                </a:cubicBezTo>
                <a:cubicBezTo>
                  <a:pt x="6641794" y="6161546"/>
                  <a:pt x="6423199" y="6154225"/>
                  <a:pt x="6199575" y="6157913"/>
                </a:cubicBezTo>
                <a:cubicBezTo>
                  <a:pt x="5975951" y="6161602"/>
                  <a:pt x="5817574" y="6176794"/>
                  <a:pt x="5611085" y="6157913"/>
                </a:cubicBezTo>
                <a:cubicBezTo>
                  <a:pt x="5404596" y="6139033"/>
                  <a:pt x="5236973" y="6137075"/>
                  <a:pt x="5118396" y="6157913"/>
                </a:cubicBezTo>
                <a:cubicBezTo>
                  <a:pt x="4999819" y="6178751"/>
                  <a:pt x="4549138" y="6179158"/>
                  <a:pt x="4242504" y="6157913"/>
                </a:cubicBezTo>
                <a:cubicBezTo>
                  <a:pt x="3935870" y="6136668"/>
                  <a:pt x="3968047" y="6141710"/>
                  <a:pt x="3845616" y="6157913"/>
                </a:cubicBezTo>
                <a:cubicBezTo>
                  <a:pt x="3723185" y="6174116"/>
                  <a:pt x="3587939" y="6140242"/>
                  <a:pt x="3352926" y="6157913"/>
                </a:cubicBezTo>
                <a:cubicBezTo>
                  <a:pt x="3117913" y="6175585"/>
                  <a:pt x="3128591" y="6159879"/>
                  <a:pt x="2956038" y="6157913"/>
                </a:cubicBezTo>
                <a:cubicBezTo>
                  <a:pt x="2783485" y="6155947"/>
                  <a:pt x="2558692" y="6153844"/>
                  <a:pt x="2175947" y="6157913"/>
                </a:cubicBezTo>
                <a:cubicBezTo>
                  <a:pt x="1793202" y="6161982"/>
                  <a:pt x="1402951" y="6146049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1205935" y="547820"/>
            <a:ext cx="103486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Em có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đồng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với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việc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làm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1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41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không? Vì sao?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124019" y="0"/>
            <a:ext cx="1390092" cy="1482558"/>
          </a:xfrm>
          <a:prstGeom prst="rect">
            <a:avLst/>
          </a:prstGeom>
        </p:spPr>
      </p:pic>
      <p:pic>
        <p:nvPicPr>
          <p:cNvPr id="4" name="Hình ảnh 3" descr="Ảnh có chứa văn bản&#10;&#10;Mô tả được tạo tự độ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1" y="1548552"/>
            <a:ext cx="4305997" cy="3871821"/>
          </a:xfrm>
          <a:prstGeom prst="rect">
            <a:avLst/>
          </a:prstGeom>
        </p:spPr>
      </p:pic>
      <p:sp>
        <p:nvSpPr>
          <p:cNvPr id="27" name="Hộp Văn bản 26"/>
          <p:cNvSpPr txBox="1"/>
          <p:nvPr/>
        </p:nvSpPr>
        <p:spPr>
          <a:xfrm>
            <a:off x="4813181" y="1860711"/>
            <a:ext cx="6856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1"/>
                </a:solidFill>
              </a:rPr>
              <a:t>	Tin </a:t>
            </a:r>
            <a:r>
              <a:rPr lang="en-US" sz="3600" b="1" dirty="0" err="1">
                <a:solidFill>
                  <a:schemeClr val="accent1"/>
                </a:solidFill>
              </a:rPr>
              <a:t>và</a:t>
            </a:r>
            <a:r>
              <a:rPr lang="en-US" sz="3600" b="1" dirty="0">
                <a:solidFill>
                  <a:schemeClr val="accent1"/>
                </a:solidFill>
              </a:rPr>
              <a:t> Bin </a:t>
            </a:r>
            <a:r>
              <a:rPr lang="en-US" sz="3600" b="1" dirty="0" err="1">
                <a:solidFill>
                  <a:schemeClr val="accent1"/>
                </a:solidFill>
              </a:rPr>
              <a:t>có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nên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sửa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xe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giúp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bé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gái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không</a:t>
            </a:r>
            <a:r>
              <a:rPr lang="en-US" sz="3600" b="1" dirty="0">
                <a:solidFill>
                  <a:schemeClr val="accent1"/>
                </a:solidFill>
              </a:rPr>
              <a:t>? </a:t>
            </a:r>
            <a:r>
              <a:rPr lang="en-US" sz="3600" b="1" dirty="0" err="1">
                <a:solidFill>
                  <a:schemeClr val="accent1"/>
                </a:solidFill>
              </a:rPr>
              <a:t>Vì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sao</a:t>
            </a:r>
            <a:r>
              <a:rPr lang="en-US" sz="3600" b="1" dirty="0">
                <a:solidFill>
                  <a:schemeClr val="accent1"/>
                </a:solidFill>
              </a:rPr>
              <a:t>?</a:t>
            </a:r>
            <a:endParaRPr lang="en-US" sz="3600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12"/>
          <p:cNvSpPr txBox="1"/>
          <p:nvPr/>
        </p:nvSpPr>
        <p:spPr>
          <a:xfrm>
            <a:off x="4813180" y="2947466"/>
            <a:ext cx="685629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	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quan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tâm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đến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hàng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xóm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láng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giềng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là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tốt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nhưng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Tin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Bin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sẽ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không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thể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xe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cho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bé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Nhi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mà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tìm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sự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giúp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đỡ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người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lớn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.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Vì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vậy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giúp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đỡ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hàng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xóm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láng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giềng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bằng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lời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nói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việc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làm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phù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hợp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với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lứa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300" dirty="0" err="1">
                <a:ln w="0"/>
                <a:ea typeface="LNTH-LuoLuoNotangYuanTi 1" pitchFamily="2" charset="-128"/>
                <a:cs typeface="LNTH-LuoLuoNotangYuanTi 1" pitchFamily="2" charset="-128"/>
              </a:rPr>
              <a:t>tuổi</a:t>
            </a:r>
            <a:r>
              <a:rPr lang="en-US" sz="3300" dirty="0">
                <a:ln w="0"/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7112615" cy="8239196"/>
            <a:chOff x="5554639" y="0"/>
            <a:chExt cx="5936776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53365"/>
            <a:stretch>
              <a:fillRect/>
            </a:stretch>
          </p:blipFill>
          <p:spPr>
            <a:xfrm>
              <a:off x="5554639" y="0"/>
              <a:ext cx="5871333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/>
          <p:cNvSpPr/>
          <p:nvPr/>
        </p:nvSpPr>
        <p:spPr>
          <a:xfrm>
            <a:off x="230061" y="474563"/>
            <a:ext cx="11807263" cy="6157913"/>
          </a:xfrm>
          <a:custGeom>
            <a:avLst/>
            <a:gdLst>
              <a:gd name="connsiteX0" fmla="*/ 0 w 11807263"/>
              <a:gd name="connsiteY0" fmla="*/ 1026339 h 6157913"/>
              <a:gd name="connsiteX1" fmla="*/ 1026339 w 11807263"/>
              <a:gd name="connsiteY1" fmla="*/ 0 h 6157913"/>
              <a:gd name="connsiteX2" fmla="*/ 1625549 w 11807263"/>
              <a:gd name="connsiteY2" fmla="*/ 0 h 6157913"/>
              <a:gd name="connsiteX3" fmla="*/ 2322305 w 11807263"/>
              <a:gd name="connsiteY3" fmla="*/ 0 h 6157913"/>
              <a:gd name="connsiteX4" fmla="*/ 2726424 w 11807263"/>
              <a:gd name="connsiteY4" fmla="*/ 0 h 6157913"/>
              <a:gd name="connsiteX5" fmla="*/ 3423180 w 11807263"/>
              <a:gd name="connsiteY5" fmla="*/ 0 h 6157913"/>
              <a:gd name="connsiteX6" fmla="*/ 4315028 w 11807263"/>
              <a:gd name="connsiteY6" fmla="*/ 0 h 6157913"/>
              <a:gd name="connsiteX7" fmla="*/ 5011784 w 11807263"/>
              <a:gd name="connsiteY7" fmla="*/ 0 h 6157913"/>
              <a:gd name="connsiteX8" fmla="*/ 5806086 w 11807263"/>
              <a:gd name="connsiteY8" fmla="*/ 0 h 6157913"/>
              <a:gd name="connsiteX9" fmla="*/ 6405296 w 11807263"/>
              <a:gd name="connsiteY9" fmla="*/ 0 h 6157913"/>
              <a:gd name="connsiteX10" fmla="*/ 7199598 w 11807263"/>
              <a:gd name="connsiteY10" fmla="*/ 0 h 6157913"/>
              <a:gd name="connsiteX11" fmla="*/ 7603716 w 11807263"/>
              <a:gd name="connsiteY11" fmla="*/ 0 h 6157913"/>
              <a:gd name="connsiteX12" fmla="*/ 8007835 w 11807263"/>
              <a:gd name="connsiteY12" fmla="*/ 0 h 6157913"/>
              <a:gd name="connsiteX13" fmla="*/ 8802137 w 11807263"/>
              <a:gd name="connsiteY13" fmla="*/ 0 h 6157913"/>
              <a:gd name="connsiteX14" fmla="*/ 9498893 w 11807263"/>
              <a:gd name="connsiteY14" fmla="*/ 0 h 6157913"/>
              <a:gd name="connsiteX15" fmla="*/ 9903011 w 11807263"/>
              <a:gd name="connsiteY15" fmla="*/ 0 h 6157913"/>
              <a:gd name="connsiteX16" fmla="*/ 10780924 w 11807263"/>
              <a:gd name="connsiteY16" fmla="*/ 0 h 6157913"/>
              <a:gd name="connsiteX17" fmla="*/ 11807263 w 11807263"/>
              <a:gd name="connsiteY17" fmla="*/ 1026339 h 6157913"/>
              <a:gd name="connsiteX18" fmla="*/ 11807263 w 11807263"/>
              <a:gd name="connsiteY18" fmla="*/ 1587388 h 6157913"/>
              <a:gd name="connsiteX19" fmla="*/ 11807263 w 11807263"/>
              <a:gd name="connsiteY19" fmla="*/ 2189489 h 6157913"/>
              <a:gd name="connsiteX20" fmla="*/ 11807263 w 11807263"/>
              <a:gd name="connsiteY20" fmla="*/ 2914747 h 6157913"/>
              <a:gd name="connsiteX21" fmla="*/ 11807263 w 11807263"/>
              <a:gd name="connsiteY21" fmla="*/ 3640005 h 6157913"/>
              <a:gd name="connsiteX22" fmla="*/ 11807263 w 11807263"/>
              <a:gd name="connsiteY22" fmla="*/ 4324211 h 6157913"/>
              <a:gd name="connsiteX23" fmla="*/ 11807263 w 11807263"/>
              <a:gd name="connsiteY23" fmla="*/ 5131574 h 6157913"/>
              <a:gd name="connsiteX24" fmla="*/ 10780924 w 11807263"/>
              <a:gd name="connsiteY24" fmla="*/ 6157913 h 6157913"/>
              <a:gd name="connsiteX25" fmla="*/ 10084168 w 11807263"/>
              <a:gd name="connsiteY25" fmla="*/ 6157913 h 6157913"/>
              <a:gd name="connsiteX26" fmla="*/ 9484958 w 11807263"/>
              <a:gd name="connsiteY26" fmla="*/ 6157913 h 6157913"/>
              <a:gd name="connsiteX27" fmla="*/ 8593110 w 11807263"/>
              <a:gd name="connsiteY27" fmla="*/ 6157913 h 6157913"/>
              <a:gd name="connsiteX28" fmla="*/ 7896354 w 11807263"/>
              <a:gd name="connsiteY28" fmla="*/ 6157913 h 6157913"/>
              <a:gd name="connsiteX29" fmla="*/ 7102052 w 11807263"/>
              <a:gd name="connsiteY29" fmla="*/ 6157913 h 6157913"/>
              <a:gd name="connsiteX30" fmla="*/ 6600388 w 11807263"/>
              <a:gd name="connsiteY30" fmla="*/ 6157913 h 6157913"/>
              <a:gd name="connsiteX31" fmla="*/ 5806086 w 11807263"/>
              <a:gd name="connsiteY31" fmla="*/ 6157913 h 6157913"/>
              <a:gd name="connsiteX32" fmla="*/ 4914238 w 11807263"/>
              <a:gd name="connsiteY32" fmla="*/ 6157913 h 6157913"/>
              <a:gd name="connsiteX33" fmla="*/ 4412574 w 11807263"/>
              <a:gd name="connsiteY33" fmla="*/ 6157913 h 6157913"/>
              <a:gd name="connsiteX34" fmla="*/ 3813363 w 11807263"/>
              <a:gd name="connsiteY34" fmla="*/ 6157913 h 6157913"/>
              <a:gd name="connsiteX35" fmla="*/ 3311699 w 11807263"/>
              <a:gd name="connsiteY35" fmla="*/ 6157913 h 6157913"/>
              <a:gd name="connsiteX36" fmla="*/ 2614943 w 11807263"/>
              <a:gd name="connsiteY36" fmla="*/ 6157913 h 6157913"/>
              <a:gd name="connsiteX37" fmla="*/ 1723095 w 11807263"/>
              <a:gd name="connsiteY37" fmla="*/ 6157913 h 6157913"/>
              <a:gd name="connsiteX38" fmla="*/ 1026339 w 11807263"/>
              <a:gd name="connsiteY38" fmla="*/ 6157913 h 6157913"/>
              <a:gd name="connsiteX39" fmla="*/ 0 w 11807263"/>
              <a:gd name="connsiteY39" fmla="*/ 5131574 h 6157913"/>
              <a:gd name="connsiteX40" fmla="*/ 0 w 11807263"/>
              <a:gd name="connsiteY40" fmla="*/ 4488421 h 6157913"/>
              <a:gd name="connsiteX41" fmla="*/ 0 w 11807263"/>
              <a:gd name="connsiteY41" fmla="*/ 3845267 h 6157913"/>
              <a:gd name="connsiteX42" fmla="*/ 0 w 11807263"/>
              <a:gd name="connsiteY42" fmla="*/ 3202114 h 6157913"/>
              <a:gd name="connsiteX43" fmla="*/ 0 w 11807263"/>
              <a:gd name="connsiteY43" fmla="*/ 2558960 h 6157913"/>
              <a:gd name="connsiteX44" fmla="*/ 0 w 11807263"/>
              <a:gd name="connsiteY44" fmla="*/ 1956859 h 6157913"/>
              <a:gd name="connsiteX45" fmla="*/ 0 w 11807263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807263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03598" y="-27557"/>
                  <a:pt x="1356819" y="-14747"/>
                  <a:pt x="1625549" y="0"/>
                </a:cubicBezTo>
                <a:cubicBezTo>
                  <a:pt x="1894279" y="14747"/>
                  <a:pt x="1987227" y="-34217"/>
                  <a:pt x="2322305" y="0"/>
                </a:cubicBezTo>
                <a:cubicBezTo>
                  <a:pt x="2657383" y="34217"/>
                  <a:pt x="2544285" y="6983"/>
                  <a:pt x="2726424" y="0"/>
                </a:cubicBezTo>
                <a:cubicBezTo>
                  <a:pt x="2908563" y="-6983"/>
                  <a:pt x="3258268" y="-3135"/>
                  <a:pt x="3423180" y="0"/>
                </a:cubicBezTo>
                <a:cubicBezTo>
                  <a:pt x="3588092" y="3135"/>
                  <a:pt x="4010584" y="1511"/>
                  <a:pt x="4315028" y="0"/>
                </a:cubicBezTo>
                <a:cubicBezTo>
                  <a:pt x="4619472" y="-1511"/>
                  <a:pt x="4770456" y="-34423"/>
                  <a:pt x="5011784" y="0"/>
                </a:cubicBezTo>
                <a:cubicBezTo>
                  <a:pt x="5253112" y="34423"/>
                  <a:pt x="5564795" y="-2619"/>
                  <a:pt x="5806086" y="0"/>
                </a:cubicBezTo>
                <a:cubicBezTo>
                  <a:pt x="6047377" y="2619"/>
                  <a:pt x="6173930" y="20540"/>
                  <a:pt x="6405296" y="0"/>
                </a:cubicBezTo>
                <a:cubicBezTo>
                  <a:pt x="6636662" y="-20540"/>
                  <a:pt x="6804049" y="-30230"/>
                  <a:pt x="7199598" y="0"/>
                </a:cubicBezTo>
                <a:cubicBezTo>
                  <a:pt x="7595147" y="30230"/>
                  <a:pt x="7402121" y="-16985"/>
                  <a:pt x="7603716" y="0"/>
                </a:cubicBezTo>
                <a:cubicBezTo>
                  <a:pt x="7805311" y="16985"/>
                  <a:pt x="7819317" y="-9421"/>
                  <a:pt x="8007835" y="0"/>
                </a:cubicBezTo>
                <a:cubicBezTo>
                  <a:pt x="8196353" y="9421"/>
                  <a:pt x="8558246" y="-8128"/>
                  <a:pt x="8802137" y="0"/>
                </a:cubicBezTo>
                <a:cubicBezTo>
                  <a:pt x="9046028" y="8128"/>
                  <a:pt x="9340704" y="23821"/>
                  <a:pt x="9498893" y="0"/>
                </a:cubicBezTo>
                <a:cubicBezTo>
                  <a:pt x="9657082" y="-23821"/>
                  <a:pt x="9815350" y="-9508"/>
                  <a:pt x="9903011" y="0"/>
                </a:cubicBezTo>
                <a:cubicBezTo>
                  <a:pt x="9990672" y="9508"/>
                  <a:pt x="10460729" y="-22144"/>
                  <a:pt x="10780924" y="0"/>
                </a:cubicBezTo>
                <a:cubicBezTo>
                  <a:pt x="11378923" y="-45065"/>
                  <a:pt x="11836382" y="464406"/>
                  <a:pt x="11807263" y="1026339"/>
                </a:cubicBezTo>
                <a:cubicBezTo>
                  <a:pt x="11817492" y="1199056"/>
                  <a:pt x="11786402" y="1338277"/>
                  <a:pt x="11807263" y="1587388"/>
                </a:cubicBezTo>
                <a:cubicBezTo>
                  <a:pt x="11828124" y="1836499"/>
                  <a:pt x="11802103" y="2006727"/>
                  <a:pt x="11807263" y="2189489"/>
                </a:cubicBezTo>
                <a:cubicBezTo>
                  <a:pt x="11812423" y="2372251"/>
                  <a:pt x="11822844" y="2619279"/>
                  <a:pt x="11807263" y="2914747"/>
                </a:cubicBezTo>
                <a:cubicBezTo>
                  <a:pt x="11791682" y="3210215"/>
                  <a:pt x="11774806" y="3346277"/>
                  <a:pt x="11807263" y="3640005"/>
                </a:cubicBezTo>
                <a:cubicBezTo>
                  <a:pt x="11839720" y="3933733"/>
                  <a:pt x="11805898" y="4051633"/>
                  <a:pt x="11807263" y="4324211"/>
                </a:cubicBezTo>
                <a:cubicBezTo>
                  <a:pt x="11808628" y="4596789"/>
                  <a:pt x="11798147" y="4891673"/>
                  <a:pt x="11807263" y="5131574"/>
                </a:cubicBezTo>
                <a:cubicBezTo>
                  <a:pt x="11847503" y="5630131"/>
                  <a:pt x="11402991" y="6251288"/>
                  <a:pt x="10780924" y="6157913"/>
                </a:cubicBezTo>
                <a:cubicBezTo>
                  <a:pt x="10540198" y="6158840"/>
                  <a:pt x="10391273" y="6167864"/>
                  <a:pt x="10084168" y="6157913"/>
                </a:cubicBezTo>
                <a:cubicBezTo>
                  <a:pt x="9777063" y="6147962"/>
                  <a:pt x="9695280" y="6136115"/>
                  <a:pt x="9484958" y="6157913"/>
                </a:cubicBezTo>
                <a:cubicBezTo>
                  <a:pt x="9274636" y="6179712"/>
                  <a:pt x="8804699" y="6124820"/>
                  <a:pt x="8593110" y="6157913"/>
                </a:cubicBezTo>
                <a:cubicBezTo>
                  <a:pt x="8381521" y="6191006"/>
                  <a:pt x="8166703" y="6158944"/>
                  <a:pt x="7896354" y="6157913"/>
                </a:cubicBezTo>
                <a:cubicBezTo>
                  <a:pt x="7626005" y="6156882"/>
                  <a:pt x="7282677" y="6147530"/>
                  <a:pt x="7102052" y="6157913"/>
                </a:cubicBezTo>
                <a:cubicBezTo>
                  <a:pt x="6921427" y="6168296"/>
                  <a:pt x="6795477" y="6150917"/>
                  <a:pt x="6600388" y="6157913"/>
                </a:cubicBezTo>
                <a:cubicBezTo>
                  <a:pt x="6405299" y="6164909"/>
                  <a:pt x="6104564" y="6157660"/>
                  <a:pt x="5806086" y="6157913"/>
                </a:cubicBezTo>
                <a:cubicBezTo>
                  <a:pt x="5507608" y="6158166"/>
                  <a:pt x="5117448" y="6183017"/>
                  <a:pt x="4914238" y="6157913"/>
                </a:cubicBezTo>
                <a:cubicBezTo>
                  <a:pt x="4711028" y="6132809"/>
                  <a:pt x="4559576" y="6176145"/>
                  <a:pt x="4412574" y="6157913"/>
                </a:cubicBezTo>
                <a:cubicBezTo>
                  <a:pt x="4265572" y="6139681"/>
                  <a:pt x="3952719" y="6165271"/>
                  <a:pt x="3813363" y="6157913"/>
                </a:cubicBezTo>
                <a:cubicBezTo>
                  <a:pt x="3674007" y="6150555"/>
                  <a:pt x="3447517" y="6142723"/>
                  <a:pt x="3311699" y="6157913"/>
                </a:cubicBezTo>
                <a:cubicBezTo>
                  <a:pt x="3175881" y="6173103"/>
                  <a:pt x="2884000" y="6185515"/>
                  <a:pt x="2614943" y="6157913"/>
                </a:cubicBezTo>
                <a:cubicBezTo>
                  <a:pt x="2345886" y="6130311"/>
                  <a:pt x="1998743" y="6187911"/>
                  <a:pt x="1723095" y="6157913"/>
                </a:cubicBezTo>
                <a:cubicBezTo>
                  <a:pt x="1447447" y="6127915"/>
                  <a:pt x="1335822" y="6133794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807263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146172" y="12322"/>
                  <a:pt x="1286131" y="22248"/>
                  <a:pt x="1528003" y="0"/>
                </a:cubicBezTo>
                <a:cubicBezTo>
                  <a:pt x="1769875" y="-22248"/>
                  <a:pt x="1919143" y="20587"/>
                  <a:pt x="2029668" y="0"/>
                </a:cubicBezTo>
                <a:cubicBezTo>
                  <a:pt x="2140194" y="-20587"/>
                  <a:pt x="2640160" y="29656"/>
                  <a:pt x="2823970" y="0"/>
                </a:cubicBezTo>
                <a:cubicBezTo>
                  <a:pt x="3007780" y="-29656"/>
                  <a:pt x="3299619" y="1081"/>
                  <a:pt x="3715817" y="0"/>
                </a:cubicBezTo>
                <a:cubicBezTo>
                  <a:pt x="4132015" y="-1081"/>
                  <a:pt x="4261508" y="-14037"/>
                  <a:pt x="4412574" y="0"/>
                </a:cubicBezTo>
                <a:cubicBezTo>
                  <a:pt x="4563640" y="14037"/>
                  <a:pt x="4723206" y="-15230"/>
                  <a:pt x="5011784" y="0"/>
                </a:cubicBezTo>
                <a:cubicBezTo>
                  <a:pt x="5300362" y="15230"/>
                  <a:pt x="5264302" y="-6090"/>
                  <a:pt x="5415902" y="0"/>
                </a:cubicBezTo>
                <a:cubicBezTo>
                  <a:pt x="5567502" y="6090"/>
                  <a:pt x="5795269" y="-33744"/>
                  <a:pt x="6112658" y="0"/>
                </a:cubicBezTo>
                <a:cubicBezTo>
                  <a:pt x="6430047" y="33744"/>
                  <a:pt x="6667816" y="13834"/>
                  <a:pt x="6809414" y="0"/>
                </a:cubicBezTo>
                <a:cubicBezTo>
                  <a:pt x="6951012" y="-13834"/>
                  <a:pt x="7149148" y="20836"/>
                  <a:pt x="7311079" y="0"/>
                </a:cubicBezTo>
                <a:cubicBezTo>
                  <a:pt x="7473010" y="-20836"/>
                  <a:pt x="7573992" y="-18352"/>
                  <a:pt x="7715197" y="0"/>
                </a:cubicBezTo>
                <a:cubicBezTo>
                  <a:pt x="7856402" y="18352"/>
                  <a:pt x="8007961" y="12970"/>
                  <a:pt x="8119316" y="0"/>
                </a:cubicBezTo>
                <a:cubicBezTo>
                  <a:pt x="8230671" y="-12970"/>
                  <a:pt x="8724722" y="11972"/>
                  <a:pt x="9011164" y="0"/>
                </a:cubicBezTo>
                <a:cubicBezTo>
                  <a:pt x="9297606" y="-11972"/>
                  <a:pt x="9470106" y="-18338"/>
                  <a:pt x="9610374" y="0"/>
                </a:cubicBezTo>
                <a:cubicBezTo>
                  <a:pt x="9750642" y="18338"/>
                  <a:pt x="9871559" y="-17330"/>
                  <a:pt x="10112038" y="0"/>
                </a:cubicBezTo>
                <a:cubicBezTo>
                  <a:pt x="10352517" y="17330"/>
                  <a:pt x="10475940" y="17879"/>
                  <a:pt x="10780924" y="0"/>
                </a:cubicBezTo>
                <a:cubicBezTo>
                  <a:pt x="11414528" y="20980"/>
                  <a:pt x="11745668" y="446893"/>
                  <a:pt x="11807263" y="1026339"/>
                </a:cubicBezTo>
                <a:cubicBezTo>
                  <a:pt x="11801883" y="1245884"/>
                  <a:pt x="11844365" y="1604885"/>
                  <a:pt x="11807263" y="1792650"/>
                </a:cubicBezTo>
                <a:cubicBezTo>
                  <a:pt x="11770161" y="1980415"/>
                  <a:pt x="11783125" y="2228111"/>
                  <a:pt x="11807263" y="2558960"/>
                </a:cubicBezTo>
                <a:cubicBezTo>
                  <a:pt x="11831402" y="2889809"/>
                  <a:pt x="11797074" y="2937536"/>
                  <a:pt x="11807263" y="3161061"/>
                </a:cubicBezTo>
                <a:cubicBezTo>
                  <a:pt x="11817452" y="3384586"/>
                  <a:pt x="11831959" y="3609175"/>
                  <a:pt x="11807263" y="3886319"/>
                </a:cubicBezTo>
                <a:cubicBezTo>
                  <a:pt x="11782567" y="4163463"/>
                  <a:pt x="11809165" y="4295586"/>
                  <a:pt x="11807263" y="4447368"/>
                </a:cubicBezTo>
                <a:cubicBezTo>
                  <a:pt x="11805361" y="4599150"/>
                  <a:pt x="11798771" y="4855029"/>
                  <a:pt x="11807263" y="5131574"/>
                </a:cubicBezTo>
                <a:cubicBezTo>
                  <a:pt x="11911246" y="5655800"/>
                  <a:pt x="11284515" y="6133865"/>
                  <a:pt x="10780924" y="6157913"/>
                </a:cubicBezTo>
                <a:cubicBezTo>
                  <a:pt x="10633494" y="6134019"/>
                  <a:pt x="10322136" y="6140221"/>
                  <a:pt x="10181714" y="6157913"/>
                </a:cubicBezTo>
                <a:cubicBezTo>
                  <a:pt x="10041292" y="6175606"/>
                  <a:pt x="9596178" y="6142956"/>
                  <a:pt x="9387412" y="6157913"/>
                </a:cubicBezTo>
                <a:cubicBezTo>
                  <a:pt x="9178646" y="6172870"/>
                  <a:pt x="8993689" y="6145598"/>
                  <a:pt x="8788202" y="6157913"/>
                </a:cubicBezTo>
                <a:cubicBezTo>
                  <a:pt x="8582715" y="6170229"/>
                  <a:pt x="8191116" y="6159096"/>
                  <a:pt x="7896354" y="6157913"/>
                </a:cubicBezTo>
                <a:cubicBezTo>
                  <a:pt x="7601592" y="6156730"/>
                  <a:pt x="7693073" y="6138270"/>
                  <a:pt x="7492235" y="6157913"/>
                </a:cubicBezTo>
                <a:cubicBezTo>
                  <a:pt x="7291397" y="6177556"/>
                  <a:pt x="7155387" y="6151716"/>
                  <a:pt x="6990571" y="6157913"/>
                </a:cubicBezTo>
                <a:cubicBezTo>
                  <a:pt x="6825755" y="6164110"/>
                  <a:pt x="6511014" y="6178651"/>
                  <a:pt x="6293815" y="6157913"/>
                </a:cubicBezTo>
                <a:cubicBezTo>
                  <a:pt x="6076616" y="6137175"/>
                  <a:pt x="5839878" y="6171851"/>
                  <a:pt x="5694605" y="6157913"/>
                </a:cubicBezTo>
                <a:cubicBezTo>
                  <a:pt x="5549332" y="6143976"/>
                  <a:pt x="5309777" y="6137703"/>
                  <a:pt x="5192940" y="6157913"/>
                </a:cubicBezTo>
                <a:cubicBezTo>
                  <a:pt x="5076104" y="6178123"/>
                  <a:pt x="4582088" y="6136530"/>
                  <a:pt x="4301093" y="6157913"/>
                </a:cubicBezTo>
                <a:cubicBezTo>
                  <a:pt x="4020098" y="6179296"/>
                  <a:pt x="4003210" y="6141773"/>
                  <a:pt x="3896974" y="6157913"/>
                </a:cubicBezTo>
                <a:cubicBezTo>
                  <a:pt x="3790738" y="6174053"/>
                  <a:pt x="3536986" y="6167651"/>
                  <a:pt x="3395310" y="6157913"/>
                </a:cubicBezTo>
                <a:cubicBezTo>
                  <a:pt x="3253634" y="6148175"/>
                  <a:pt x="3158956" y="6141338"/>
                  <a:pt x="2991191" y="6157913"/>
                </a:cubicBezTo>
                <a:cubicBezTo>
                  <a:pt x="2823426" y="6174488"/>
                  <a:pt x="2374553" y="6157015"/>
                  <a:pt x="2196889" y="6157913"/>
                </a:cubicBezTo>
                <a:cubicBezTo>
                  <a:pt x="2019225" y="6158811"/>
                  <a:pt x="1301177" y="6121973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785173" y="1500561"/>
            <a:ext cx="1089731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5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  Cần quan tâm nhiệt tình  đến hàng xóm láng giềng bằng các việc làm phù hợp với  khả năng của mình.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2285870" y="-111650"/>
            <a:ext cx="1390092" cy="1482558"/>
          </a:xfrm>
          <a:prstGeom prst="rect">
            <a:avLst/>
          </a:prstGeom>
        </p:spPr>
      </p:pic>
      <p:grpSp>
        <p:nvGrpSpPr>
          <p:cNvPr id="3" name="Nhóm 2"/>
          <p:cNvGrpSpPr/>
          <p:nvPr/>
        </p:nvGrpSpPr>
        <p:grpSpPr>
          <a:xfrm>
            <a:off x="2505283" y="913789"/>
            <a:ext cx="7250368" cy="895928"/>
            <a:chOff x="2889346" y="808550"/>
            <a:chExt cx="7250368" cy="895928"/>
          </a:xfrm>
        </p:grpSpPr>
        <p:sp>
          <p:nvSpPr>
            <p:cNvPr id="6" name="TextBox 12"/>
            <p:cNvSpPr txBox="1"/>
            <p:nvPr/>
          </p:nvSpPr>
          <p:spPr>
            <a:xfrm>
              <a:off x="2889346" y="842704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Kết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luận</a:t>
              </a:r>
              <a:endParaRPr lang="en-US" sz="9000" b="1" dirty="0">
                <a:ln w="254000">
                  <a:solidFill>
                    <a:schemeClr val="bg1"/>
                  </a:solidFill>
                </a:ln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6" name="TextBox 12"/>
            <p:cNvSpPr txBox="1"/>
            <p:nvPr/>
          </p:nvSpPr>
          <p:spPr>
            <a:xfrm>
              <a:off x="2889346" y="808550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Kết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luận</a:t>
              </a:r>
              <a:endParaRPr lang="en-US" sz="9000" b="1" dirty="0">
                <a:ln w="0"/>
                <a:solidFill>
                  <a:srgbClr val="C00000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8" name="Hình ảnh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8138704" y="-64771"/>
            <a:ext cx="1390092" cy="1482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>
              <a:fillRect/>
            </a:stretch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  <a14:backgroundMark x1="61719" y1="68704" x2="71250" y2="72037"/>
                        <a14:backgroundMark x1="65469" y1="73889" x2="62083" y2="72222"/>
                        <a14:backgroundMark x1="59844" y1="73056" x2="61250" y2="74722"/>
                        <a14:backgroundMark x1="77448" y1="73241" x2="73594" y2="68889"/>
                        <a14:backgroundMark x1="71458" y1="72593" x2="77656" y2="75093"/>
                        <a14:backgroundMark x1="77656" y1="75093" x2="78281" y2="74259"/>
                        <a14:backgroundMark x1="75000" y1="65926" x2="70885" y2="59722"/>
                        <a14:backgroundMark x1="63594" y1="61574" x2="70521" y2="70741"/>
                        <a14:backgroundMark x1="59167" y1="67037" x2="61719" y2="70741"/>
                        <a14:backgroundMark x1="58229" y1="69074" x2="58438" y2="71574"/>
                        <a14:backgroundMark x1="79427" y1="72407" x2="78125" y2="72407"/>
                        <a14:backgroundMark x1="58594" y1="71204" x2="59531" y2="74537"/>
                        <a14:backgroundMark x1="80000" y1="76204" x2="80156" y2="69907"/>
                        <a14:backgroundMark x1="80000" y1="73426" x2="80000" y2="75093"/>
                        <a14:backgroundMark x1="80000" y1="74074" x2="80156" y2="7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>
            <a:fillRect/>
          </a:stretch>
        </p:blipFill>
        <p:spPr>
          <a:xfrm>
            <a:off x="5388228" y="3234372"/>
            <a:ext cx="3871914" cy="3843337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958967" y="2117679"/>
            <a:ext cx="670559" cy="715163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7717574" y="629323"/>
            <a:ext cx="670559" cy="715163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616124" y="1497449"/>
            <a:ext cx="544712" cy="580945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8924862" y="782285"/>
            <a:ext cx="670560" cy="715164"/>
          </a:xfrm>
          <a:prstGeom prst="rect">
            <a:avLst/>
          </a:prstGeom>
        </p:spPr>
      </p:pic>
      <p:pic>
        <p:nvPicPr>
          <p:cNvPr id="25" name="Hình ảnh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>
            <a:fillRect/>
          </a:stretch>
        </p:blipFill>
        <p:spPr>
          <a:xfrm>
            <a:off x="5403720" y="3234372"/>
            <a:ext cx="3871914" cy="3843337"/>
          </a:xfrm>
          <a:prstGeom prst="rect">
            <a:avLst/>
          </a:prstGeom>
        </p:spPr>
      </p:pic>
      <p:sp>
        <p:nvSpPr>
          <p:cNvPr id="26" name="Hình chữ nhật: Góc Tròn 25"/>
          <p:cNvSpPr/>
          <p:nvPr/>
        </p:nvSpPr>
        <p:spPr>
          <a:xfrm>
            <a:off x="331657" y="226013"/>
            <a:ext cx="6904612" cy="2708936"/>
          </a:xfrm>
          <a:custGeom>
            <a:avLst/>
            <a:gdLst>
              <a:gd name="connsiteX0" fmla="*/ 0 w 6904612"/>
              <a:gd name="connsiteY0" fmla="*/ 451498 h 2708936"/>
              <a:gd name="connsiteX1" fmla="*/ 451498 w 6904612"/>
              <a:gd name="connsiteY1" fmla="*/ 0 h 2708936"/>
              <a:gd name="connsiteX2" fmla="*/ 998312 w 6904612"/>
              <a:gd name="connsiteY2" fmla="*/ 0 h 2708936"/>
              <a:gd name="connsiteX3" fmla="*/ 1605142 w 6904612"/>
              <a:gd name="connsiteY3" fmla="*/ 0 h 2708936"/>
              <a:gd name="connsiteX4" fmla="*/ 2151956 w 6904612"/>
              <a:gd name="connsiteY4" fmla="*/ 0 h 2708936"/>
              <a:gd name="connsiteX5" fmla="*/ 2938834 w 6904612"/>
              <a:gd name="connsiteY5" fmla="*/ 0 h 2708936"/>
              <a:gd name="connsiteX6" fmla="*/ 3425632 w 6904612"/>
              <a:gd name="connsiteY6" fmla="*/ 0 h 2708936"/>
              <a:gd name="connsiteX7" fmla="*/ 3972446 w 6904612"/>
              <a:gd name="connsiteY7" fmla="*/ 0 h 2708936"/>
              <a:gd name="connsiteX8" fmla="*/ 4459244 w 6904612"/>
              <a:gd name="connsiteY8" fmla="*/ 0 h 2708936"/>
              <a:gd name="connsiteX9" fmla="*/ 5186106 w 6904612"/>
              <a:gd name="connsiteY9" fmla="*/ 0 h 2708936"/>
              <a:gd name="connsiteX10" fmla="*/ 6453114 w 6904612"/>
              <a:gd name="connsiteY10" fmla="*/ 0 h 2708936"/>
              <a:gd name="connsiteX11" fmla="*/ 6904612 w 6904612"/>
              <a:gd name="connsiteY11" fmla="*/ 451498 h 2708936"/>
              <a:gd name="connsiteX12" fmla="*/ 6904612 w 6904612"/>
              <a:gd name="connsiteY12" fmla="*/ 1053478 h 2708936"/>
              <a:gd name="connsiteX13" fmla="*/ 6904612 w 6904612"/>
              <a:gd name="connsiteY13" fmla="*/ 1637399 h 2708936"/>
              <a:gd name="connsiteX14" fmla="*/ 6904612 w 6904612"/>
              <a:gd name="connsiteY14" fmla="*/ 2257438 h 2708936"/>
              <a:gd name="connsiteX15" fmla="*/ 6453114 w 6904612"/>
              <a:gd name="connsiteY15" fmla="*/ 2708936 h 2708936"/>
              <a:gd name="connsiteX16" fmla="*/ 5666235 w 6904612"/>
              <a:gd name="connsiteY16" fmla="*/ 2708936 h 2708936"/>
              <a:gd name="connsiteX17" fmla="*/ 5179438 w 6904612"/>
              <a:gd name="connsiteY17" fmla="*/ 2708936 h 2708936"/>
              <a:gd name="connsiteX18" fmla="*/ 4692640 w 6904612"/>
              <a:gd name="connsiteY18" fmla="*/ 2708936 h 2708936"/>
              <a:gd name="connsiteX19" fmla="*/ 4145826 w 6904612"/>
              <a:gd name="connsiteY19" fmla="*/ 2708936 h 2708936"/>
              <a:gd name="connsiteX20" fmla="*/ 3478980 w 6904612"/>
              <a:gd name="connsiteY20" fmla="*/ 2708936 h 2708936"/>
              <a:gd name="connsiteX21" fmla="*/ 2992182 w 6904612"/>
              <a:gd name="connsiteY21" fmla="*/ 2708936 h 2708936"/>
              <a:gd name="connsiteX22" fmla="*/ 2325336 w 6904612"/>
              <a:gd name="connsiteY22" fmla="*/ 2708936 h 2708936"/>
              <a:gd name="connsiteX23" fmla="*/ 1538457 w 6904612"/>
              <a:gd name="connsiteY23" fmla="*/ 2708936 h 2708936"/>
              <a:gd name="connsiteX24" fmla="*/ 451498 w 6904612"/>
              <a:gd name="connsiteY24" fmla="*/ 2708936 h 2708936"/>
              <a:gd name="connsiteX25" fmla="*/ 0 w 6904612"/>
              <a:gd name="connsiteY25" fmla="*/ 2257438 h 2708936"/>
              <a:gd name="connsiteX26" fmla="*/ 0 w 6904612"/>
              <a:gd name="connsiteY26" fmla="*/ 1619339 h 2708936"/>
              <a:gd name="connsiteX27" fmla="*/ 0 w 6904612"/>
              <a:gd name="connsiteY27" fmla="*/ 1071537 h 2708936"/>
              <a:gd name="connsiteX28" fmla="*/ 0 w 6904612"/>
              <a:gd name="connsiteY28" fmla="*/ 451498 h 27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04612" h="2708936" fill="none" extrusionOk="0">
                <a:moveTo>
                  <a:pt x="0" y="451498"/>
                </a:moveTo>
                <a:cubicBezTo>
                  <a:pt x="8301" y="152303"/>
                  <a:pt x="199575" y="-25992"/>
                  <a:pt x="451498" y="0"/>
                </a:cubicBezTo>
                <a:cubicBezTo>
                  <a:pt x="671291" y="-8900"/>
                  <a:pt x="729237" y="23598"/>
                  <a:pt x="998312" y="0"/>
                </a:cubicBezTo>
                <a:cubicBezTo>
                  <a:pt x="1267387" y="-23598"/>
                  <a:pt x="1340077" y="-30165"/>
                  <a:pt x="1605142" y="0"/>
                </a:cubicBezTo>
                <a:cubicBezTo>
                  <a:pt x="1870207" y="30165"/>
                  <a:pt x="1970009" y="11407"/>
                  <a:pt x="2151956" y="0"/>
                </a:cubicBezTo>
                <a:cubicBezTo>
                  <a:pt x="2333903" y="-11407"/>
                  <a:pt x="2702085" y="-11713"/>
                  <a:pt x="2938834" y="0"/>
                </a:cubicBezTo>
                <a:cubicBezTo>
                  <a:pt x="3175583" y="11713"/>
                  <a:pt x="3183552" y="-9781"/>
                  <a:pt x="3425632" y="0"/>
                </a:cubicBezTo>
                <a:cubicBezTo>
                  <a:pt x="3667712" y="9781"/>
                  <a:pt x="3856565" y="10356"/>
                  <a:pt x="3972446" y="0"/>
                </a:cubicBezTo>
                <a:cubicBezTo>
                  <a:pt x="4088327" y="-10356"/>
                  <a:pt x="4239075" y="-9311"/>
                  <a:pt x="4459244" y="0"/>
                </a:cubicBezTo>
                <a:cubicBezTo>
                  <a:pt x="4679413" y="9311"/>
                  <a:pt x="4905889" y="-30140"/>
                  <a:pt x="5186106" y="0"/>
                </a:cubicBezTo>
                <a:cubicBezTo>
                  <a:pt x="5466323" y="30140"/>
                  <a:pt x="6043329" y="59827"/>
                  <a:pt x="6453114" y="0"/>
                </a:cubicBezTo>
                <a:cubicBezTo>
                  <a:pt x="6663858" y="15817"/>
                  <a:pt x="6915293" y="259194"/>
                  <a:pt x="6904612" y="451498"/>
                </a:cubicBezTo>
                <a:cubicBezTo>
                  <a:pt x="6895755" y="679830"/>
                  <a:pt x="6913830" y="896334"/>
                  <a:pt x="6904612" y="1053478"/>
                </a:cubicBezTo>
                <a:cubicBezTo>
                  <a:pt x="6895394" y="1210622"/>
                  <a:pt x="6888852" y="1511708"/>
                  <a:pt x="6904612" y="1637399"/>
                </a:cubicBezTo>
                <a:cubicBezTo>
                  <a:pt x="6920372" y="1763090"/>
                  <a:pt x="6923415" y="1951589"/>
                  <a:pt x="6904612" y="2257438"/>
                </a:cubicBezTo>
                <a:cubicBezTo>
                  <a:pt x="6883555" y="2513638"/>
                  <a:pt x="6707528" y="2652101"/>
                  <a:pt x="6453114" y="2708936"/>
                </a:cubicBezTo>
                <a:cubicBezTo>
                  <a:pt x="6190159" y="2710728"/>
                  <a:pt x="5847625" y="2736727"/>
                  <a:pt x="5666235" y="2708936"/>
                </a:cubicBezTo>
                <a:cubicBezTo>
                  <a:pt x="5484845" y="2681145"/>
                  <a:pt x="5298268" y="2722704"/>
                  <a:pt x="5179438" y="2708936"/>
                </a:cubicBezTo>
                <a:cubicBezTo>
                  <a:pt x="5060608" y="2695168"/>
                  <a:pt x="4920437" y="2689514"/>
                  <a:pt x="4692640" y="2708936"/>
                </a:cubicBezTo>
                <a:cubicBezTo>
                  <a:pt x="4464843" y="2728358"/>
                  <a:pt x="4282130" y="2705069"/>
                  <a:pt x="4145826" y="2708936"/>
                </a:cubicBezTo>
                <a:cubicBezTo>
                  <a:pt x="4009522" y="2712803"/>
                  <a:pt x="3692250" y="2713829"/>
                  <a:pt x="3478980" y="2708936"/>
                </a:cubicBezTo>
                <a:cubicBezTo>
                  <a:pt x="3265710" y="2704043"/>
                  <a:pt x="3115488" y="2720333"/>
                  <a:pt x="2992182" y="2708936"/>
                </a:cubicBezTo>
                <a:cubicBezTo>
                  <a:pt x="2868876" y="2697539"/>
                  <a:pt x="2513528" y="2732318"/>
                  <a:pt x="2325336" y="2708936"/>
                </a:cubicBezTo>
                <a:cubicBezTo>
                  <a:pt x="2137144" y="2685554"/>
                  <a:pt x="1924603" y="2742780"/>
                  <a:pt x="1538457" y="2708936"/>
                </a:cubicBezTo>
                <a:cubicBezTo>
                  <a:pt x="1152311" y="2675092"/>
                  <a:pt x="989281" y="2736297"/>
                  <a:pt x="451498" y="2708936"/>
                </a:cubicBezTo>
                <a:cubicBezTo>
                  <a:pt x="221325" y="2705422"/>
                  <a:pt x="34651" y="2509208"/>
                  <a:pt x="0" y="2257438"/>
                </a:cubicBezTo>
                <a:cubicBezTo>
                  <a:pt x="9708" y="1970510"/>
                  <a:pt x="-16756" y="1785848"/>
                  <a:pt x="0" y="1619339"/>
                </a:cubicBezTo>
                <a:cubicBezTo>
                  <a:pt x="16756" y="1452830"/>
                  <a:pt x="-24333" y="1280427"/>
                  <a:pt x="0" y="1071537"/>
                </a:cubicBezTo>
                <a:cubicBezTo>
                  <a:pt x="24333" y="862647"/>
                  <a:pt x="11344" y="589830"/>
                  <a:pt x="0" y="451498"/>
                </a:cubicBezTo>
                <a:close/>
              </a:path>
              <a:path w="6904612" h="2708936" stroke="0" extrusionOk="0">
                <a:moveTo>
                  <a:pt x="0" y="451498"/>
                </a:moveTo>
                <a:cubicBezTo>
                  <a:pt x="29487" y="212761"/>
                  <a:pt x="198604" y="-20384"/>
                  <a:pt x="451498" y="0"/>
                </a:cubicBezTo>
                <a:cubicBezTo>
                  <a:pt x="716202" y="21928"/>
                  <a:pt x="805060" y="-22459"/>
                  <a:pt x="998312" y="0"/>
                </a:cubicBezTo>
                <a:cubicBezTo>
                  <a:pt x="1191564" y="22459"/>
                  <a:pt x="1297394" y="-12520"/>
                  <a:pt x="1545126" y="0"/>
                </a:cubicBezTo>
                <a:cubicBezTo>
                  <a:pt x="1792858" y="12520"/>
                  <a:pt x="2058253" y="-35835"/>
                  <a:pt x="2271988" y="0"/>
                </a:cubicBezTo>
                <a:cubicBezTo>
                  <a:pt x="2485723" y="35835"/>
                  <a:pt x="2743227" y="-33757"/>
                  <a:pt x="3058867" y="0"/>
                </a:cubicBezTo>
                <a:cubicBezTo>
                  <a:pt x="3374507" y="33757"/>
                  <a:pt x="3584642" y="21759"/>
                  <a:pt x="3725713" y="0"/>
                </a:cubicBezTo>
                <a:cubicBezTo>
                  <a:pt x="3866784" y="-21759"/>
                  <a:pt x="4033345" y="18755"/>
                  <a:pt x="4332543" y="0"/>
                </a:cubicBezTo>
                <a:cubicBezTo>
                  <a:pt x="4631741" y="-18755"/>
                  <a:pt x="4645443" y="-10310"/>
                  <a:pt x="4819341" y="0"/>
                </a:cubicBezTo>
                <a:cubicBezTo>
                  <a:pt x="4993239" y="10310"/>
                  <a:pt x="5309813" y="-19210"/>
                  <a:pt x="5486187" y="0"/>
                </a:cubicBezTo>
                <a:cubicBezTo>
                  <a:pt x="5662561" y="19210"/>
                  <a:pt x="6184123" y="26427"/>
                  <a:pt x="6453114" y="0"/>
                </a:cubicBezTo>
                <a:cubicBezTo>
                  <a:pt x="6705194" y="28191"/>
                  <a:pt x="6945081" y="192210"/>
                  <a:pt x="6904612" y="451498"/>
                </a:cubicBezTo>
                <a:cubicBezTo>
                  <a:pt x="6889050" y="707730"/>
                  <a:pt x="6899206" y="835443"/>
                  <a:pt x="6904612" y="1089597"/>
                </a:cubicBezTo>
                <a:cubicBezTo>
                  <a:pt x="6910018" y="1343751"/>
                  <a:pt x="6888789" y="1537593"/>
                  <a:pt x="6904612" y="1727696"/>
                </a:cubicBezTo>
                <a:cubicBezTo>
                  <a:pt x="6920435" y="1917799"/>
                  <a:pt x="6897817" y="2005026"/>
                  <a:pt x="6904612" y="2257438"/>
                </a:cubicBezTo>
                <a:cubicBezTo>
                  <a:pt x="6865392" y="2523824"/>
                  <a:pt x="6678891" y="2684216"/>
                  <a:pt x="6453114" y="2708936"/>
                </a:cubicBezTo>
                <a:cubicBezTo>
                  <a:pt x="6134672" y="2686318"/>
                  <a:pt x="5835534" y="2722224"/>
                  <a:pt x="5666235" y="2708936"/>
                </a:cubicBezTo>
                <a:cubicBezTo>
                  <a:pt x="5496936" y="2695648"/>
                  <a:pt x="5373019" y="2698215"/>
                  <a:pt x="5179438" y="2708936"/>
                </a:cubicBezTo>
                <a:cubicBezTo>
                  <a:pt x="4985857" y="2719657"/>
                  <a:pt x="4718850" y="2693886"/>
                  <a:pt x="4452575" y="2708936"/>
                </a:cubicBezTo>
                <a:cubicBezTo>
                  <a:pt x="4186300" y="2723986"/>
                  <a:pt x="3984992" y="2727779"/>
                  <a:pt x="3665697" y="2708936"/>
                </a:cubicBezTo>
                <a:cubicBezTo>
                  <a:pt x="3346402" y="2690093"/>
                  <a:pt x="3304194" y="2714033"/>
                  <a:pt x="3118883" y="2708936"/>
                </a:cubicBezTo>
                <a:cubicBezTo>
                  <a:pt x="2933572" y="2703839"/>
                  <a:pt x="2710792" y="2722967"/>
                  <a:pt x="2392021" y="2708936"/>
                </a:cubicBezTo>
                <a:cubicBezTo>
                  <a:pt x="2073250" y="2694905"/>
                  <a:pt x="2075997" y="2715406"/>
                  <a:pt x="1905223" y="2708936"/>
                </a:cubicBezTo>
                <a:cubicBezTo>
                  <a:pt x="1734449" y="2702466"/>
                  <a:pt x="1482279" y="2675204"/>
                  <a:pt x="1118344" y="2708936"/>
                </a:cubicBezTo>
                <a:cubicBezTo>
                  <a:pt x="754409" y="2742668"/>
                  <a:pt x="660289" y="2726279"/>
                  <a:pt x="451498" y="2708936"/>
                </a:cubicBezTo>
                <a:cubicBezTo>
                  <a:pt x="210263" y="2692201"/>
                  <a:pt x="7282" y="2516478"/>
                  <a:pt x="0" y="2257438"/>
                </a:cubicBezTo>
                <a:cubicBezTo>
                  <a:pt x="4921" y="2069913"/>
                  <a:pt x="27161" y="1879491"/>
                  <a:pt x="0" y="1655458"/>
                </a:cubicBezTo>
                <a:cubicBezTo>
                  <a:pt x="-27161" y="1431425"/>
                  <a:pt x="-23193" y="1275402"/>
                  <a:pt x="0" y="1071537"/>
                </a:cubicBezTo>
                <a:cubicBezTo>
                  <a:pt x="23193" y="867672"/>
                  <a:pt x="-28328" y="630624"/>
                  <a:pt x="0" y="451498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Những</a:t>
            </a:r>
            <a:r>
              <a:rPr lang="en-US" sz="40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quả </a:t>
            </a:r>
            <a:r>
              <a:rPr lang="en-US" sz="40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táo</a:t>
            </a:r>
            <a:r>
              <a:rPr lang="en-US" sz="40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thật</a:t>
            </a:r>
            <a:r>
              <a:rPr lang="en-US" sz="40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ngon! </a:t>
            </a:r>
            <a:r>
              <a:rPr lang="en-US" sz="40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Cảm</a:t>
            </a:r>
            <a:r>
              <a:rPr lang="en-US" sz="40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ơn </a:t>
            </a:r>
            <a:r>
              <a:rPr lang="en-US" sz="40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40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40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đã </a:t>
            </a:r>
            <a:r>
              <a:rPr lang="en-US" sz="40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giúp</a:t>
            </a:r>
            <a:r>
              <a:rPr lang="en-US" sz="40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mình</a:t>
            </a:r>
            <a:r>
              <a:rPr lang="en-US" sz="40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thu </a:t>
            </a:r>
            <a:r>
              <a:rPr lang="en-US" sz="40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hoạch</a:t>
            </a:r>
            <a:r>
              <a:rPr lang="en-US" sz="40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nhé!</a:t>
            </a:r>
            <a:endParaRPr lang="en-US" sz="4000" b="1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6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34661" r="71031">
                        <a14:backgroundMark x1="57448" y1="63056" x2="57448" y2="63056"/>
                        <a14:backgroundMark x1="57760" y1="63056" x2="57760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5174" r="29366" b="7263"/>
          <a:stretch>
            <a:fillRect/>
          </a:stretch>
        </p:blipFill>
        <p:spPr>
          <a:xfrm flipH="1">
            <a:off x="-3228600" y="2332840"/>
            <a:ext cx="3476979" cy="4692854"/>
          </a:xfrm>
          <a:prstGeom prst="rect">
            <a:avLst/>
          </a:prstGeom>
        </p:spPr>
      </p:pic>
      <p:pic>
        <p:nvPicPr>
          <p:cNvPr id="27" name="Hình ảnh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9301510" y="1617676"/>
            <a:ext cx="670560" cy="715164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11189783" y="1787921"/>
            <a:ext cx="670560" cy="715164"/>
          </a:xfrm>
          <a:prstGeom prst="rect">
            <a:avLst/>
          </a:prstGeom>
        </p:spPr>
      </p:pic>
      <p:pic>
        <p:nvPicPr>
          <p:cNvPr id="2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9492 0.4289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53" y="2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3495 L -0.01094 0.383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1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-0.02279 0.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30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4466 0.4837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-0.15742 0.439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2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10326 0.5879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2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C 0.00678 -0.01898 0.01576 -0.03704 0.03282 -0.03704 C 0.05261 -0.03704 0.05886 -0.01898 0.06563 2.59259E-6 C 0.07435 0.02106 0.08086 0.0419 0.10287 0.0419 C 0.12214 0.0419 0.12852 0.02106 0.1375 2.59259E-6 C 0.14154 -0.01898 0.15026 -0.03704 0.1698 -0.03704 C 0.18711 -0.03704 0.1961 -0.01898 0.20261 2.59259E-6 C 0.20912 0.02106 0.21797 0.0419 0.2375 0.0419 C 0.2573 0.0419 0.27253 2.59259E-6 0.27253 0.00023 C 0.27904 -0.01898 0.28555 -0.03704 0.30508 -0.03704 C 0.32487 -0.03704 0.33138 -0.01898 0.3379 2.59259E-6 C 0.34662 0.02106 0.35339 0.0419 0.37526 0.0419 C 0.3948 0.0419 0.40131 0.02106 0.40782 2.59259E-6 C 0.41654 -0.01898 0.42305 -0.03704 0.44258 -0.03704 C 0.46016 -0.03704 0.46888 -0.01898 0.4754 2.59259E-6 C 0.48191 0.02106 0.49089 0.0419 0.51042 0.0419 C 0.53008 0.0419 0.53646 0.02106 0.54545 2.59259E-6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6" y="23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6" descr="Ảnh có chứa rèm, màu đỏ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25"/>
          <p:cNvSpPr/>
          <p:nvPr/>
        </p:nvSpPr>
        <p:spPr>
          <a:xfrm>
            <a:off x="331657" y="226012"/>
            <a:ext cx="6904612" cy="2281661"/>
          </a:xfrm>
          <a:custGeom>
            <a:avLst/>
            <a:gdLst>
              <a:gd name="connsiteX0" fmla="*/ 0 w 6904612"/>
              <a:gd name="connsiteY0" fmla="*/ 380284 h 2281661"/>
              <a:gd name="connsiteX1" fmla="*/ 380284 w 6904612"/>
              <a:gd name="connsiteY1" fmla="*/ 0 h 2281661"/>
              <a:gd name="connsiteX2" fmla="*/ 940075 w 6904612"/>
              <a:gd name="connsiteY2" fmla="*/ 0 h 2281661"/>
              <a:gd name="connsiteX3" fmla="*/ 1561306 w 6904612"/>
              <a:gd name="connsiteY3" fmla="*/ 0 h 2281661"/>
              <a:gd name="connsiteX4" fmla="*/ 2121096 w 6904612"/>
              <a:gd name="connsiteY4" fmla="*/ 0 h 2281661"/>
              <a:gd name="connsiteX5" fmla="*/ 2926649 w 6904612"/>
              <a:gd name="connsiteY5" fmla="*/ 0 h 2281661"/>
              <a:gd name="connsiteX6" fmla="*/ 3424999 w 6904612"/>
              <a:gd name="connsiteY6" fmla="*/ 0 h 2281661"/>
              <a:gd name="connsiteX7" fmla="*/ 3984790 w 6904612"/>
              <a:gd name="connsiteY7" fmla="*/ 0 h 2281661"/>
              <a:gd name="connsiteX8" fmla="*/ 4483140 w 6904612"/>
              <a:gd name="connsiteY8" fmla="*/ 0 h 2281661"/>
              <a:gd name="connsiteX9" fmla="*/ 5227252 w 6904612"/>
              <a:gd name="connsiteY9" fmla="*/ 0 h 2281661"/>
              <a:gd name="connsiteX10" fmla="*/ 6524328 w 6904612"/>
              <a:gd name="connsiteY10" fmla="*/ 0 h 2281661"/>
              <a:gd name="connsiteX11" fmla="*/ 6904612 w 6904612"/>
              <a:gd name="connsiteY11" fmla="*/ 380284 h 2281661"/>
              <a:gd name="connsiteX12" fmla="*/ 6904612 w 6904612"/>
              <a:gd name="connsiteY12" fmla="*/ 887315 h 2281661"/>
              <a:gd name="connsiteX13" fmla="*/ 6904612 w 6904612"/>
              <a:gd name="connsiteY13" fmla="*/ 1379135 h 2281661"/>
              <a:gd name="connsiteX14" fmla="*/ 6904612 w 6904612"/>
              <a:gd name="connsiteY14" fmla="*/ 1901377 h 2281661"/>
              <a:gd name="connsiteX15" fmla="*/ 6524328 w 6904612"/>
              <a:gd name="connsiteY15" fmla="*/ 2281661 h 2281661"/>
              <a:gd name="connsiteX16" fmla="*/ 5718776 w 6904612"/>
              <a:gd name="connsiteY16" fmla="*/ 2281661 h 2281661"/>
              <a:gd name="connsiteX17" fmla="*/ 5220425 w 6904612"/>
              <a:gd name="connsiteY17" fmla="*/ 2281661 h 2281661"/>
              <a:gd name="connsiteX18" fmla="*/ 4722075 w 6904612"/>
              <a:gd name="connsiteY18" fmla="*/ 2281661 h 2281661"/>
              <a:gd name="connsiteX19" fmla="*/ 4162284 w 6904612"/>
              <a:gd name="connsiteY19" fmla="*/ 2281661 h 2281661"/>
              <a:gd name="connsiteX20" fmla="*/ 3479613 w 6904612"/>
              <a:gd name="connsiteY20" fmla="*/ 2281661 h 2281661"/>
              <a:gd name="connsiteX21" fmla="*/ 2981263 w 6904612"/>
              <a:gd name="connsiteY21" fmla="*/ 2281661 h 2281661"/>
              <a:gd name="connsiteX22" fmla="*/ 2298591 w 6904612"/>
              <a:gd name="connsiteY22" fmla="*/ 2281661 h 2281661"/>
              <a:gd name="connsiteX23" fmla="*/ 1493039 w 6904612"/>
              <a:gd name="connsiteY23" fmla="*/ 2281661 h 2281661"/>
              <a:gd name="connsiteX24" fmla="*/ 380284 w 6904612"/>
              <a:gd name="connsiteY24" fmla="*/ 2281661 h 2281661"/>
              <a:gd name="connsiteX25" fmla="*/ 0 w 6904612"/>
              <a:gd name="connsiteY25" fmla="*/ 1901377 h 2281661"/>
              <a:gd name="connsiteX26" fmla="*/ 0 w 6904612"/>
              <a:gd name="connsiteY26" fmla="*/ 1363924 h 2281661"/>
              <a:gd name="connsiteX27" fmla="*/ 0 w 6904612"/>
              <a:gd name="connsiteY27" fmla="*/ 902526 h 2281661"/>
              <a:gd name="connsiteX28" fmla="*/ 0 w 6904612"/>
              <a:gd name="connsiteY28" fmla="*/ 380284 h 228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04612" h="2281661" fill="none" extrusionOk="0">
                <a:moveTo>
                  <a:pt x="0" y="380284"/>
                </a:moveTo>
                <a:cubicBezTo>
                  <a:pt x="1439" y="161622"/>
                  <a:pt x="166453" y="-38526"/>
                  <a:pt x="380284" y="0"/>
                </a:cubicBezTo>
                <a:cubicBezTo>
                  <a:pt x="640691" y="12708"/>
                  <a:pt x="758433" y="-8615"/>
                  <a:pt x="940075" y="0"/>
                </a:cubicBezTo>
                <a:cubicBezTo>
                  <a:pt x="1121717" y="8615"/>
                  <a:pt x="1295405" y="1452"/>
                  <a:pt x="1561306" y="0"/>
                </a:cubicBezTo>
                <a:cubicBezTo>
                  <a:pt x="1827207" y="-1452"/>
                  <a:pt x="1915488" y="16892"/>
                  <a:pt x="2121096" y="0"/>
                </a:cubicBezTo>
                <a:cubicBezTo>
                  <a:pt x="2326704" y="-16892"/>
                  <a:pt x="2755797" y="-32271"/>
                  <a:pt x="2926649" y="0"/>
                </a:cubicBezTo>
                <a:cubicBezTo>
                  <a:pt x="3097501" y="32271"/>
                  <a:pt x="3287214" y="9025"/>
                  <a:pt x="3424999" y="0"/>
                </a:cubicBezTo>
                <a:cubicBezTo>
                  <a:pt x="3562784" y="-9025"/>
                  <a:pt x="3843360" y="-16908"/>
                  <a:pt x="3984790" y="0"/>
                </a:cubicBezTo>
                <a:cubicBezTo>
                  <a:pt x="4126220" y="16908"/>
                  <a:pt x="4336983" y="-22886"/>
                  <a:pt x="4483140" y="0"/>
                </a:cubicBezTo>
                <a:cubicBezTo>
                  <a:pt x="4629297" y="22886"/>
                  <a:pt x="5043426" y="14133"/>
                  <a:pt x="5227252" y="0"/>
                </a:cubicBezTo>
                <a:cubicBezTo>
                  <a:pt x="5411078" y="-14133"/>
                  <a:pt x="6136458" y="-60988"/>
                  <a:pt x="6524328" y="0"/>
                </a:cubicBezTo>
                <a:cubicBezTo>
                  <a:pt x="6727940" y="2627"/>
                  <a:pt x="6908282" y="189859"/>
                  <a:pt x="6904612" y="380284"/>
                </a:cubicBezTo>
                <a:cubicBezTo>
                  <a:pt x="6907606" y="504823"/>
                  <a:pt x="6906343" y="721178"/>
                  <a:pt x="6904612" y="887315"/>
                </a:cubicBezTo>
                <a:cubicBezTo>
                  <a:pt x="6902881" y="1053452"/>
                  <a:pt x="6928530" y="1144725"/>
                  <a:pt x="6904612" y="1379135"/>
                </a:cubicBezTo>
                <a:cubicBezTo>
                  <a:pt x="6880694" y="1613545"/>
                  <a:pt x="6898046" y="1654778"/>
                  <a:pt x="6904612" y="1901377"/>
                </a:cubicBezTo>
                <a:cubicBezTo>
                  <a:pt x="6871991" y="2122006"/>
                  <a:pt x="6738616" y="2233763"/>
                  <a:pt x="6524328" y="2281661"/>
                </a:cubicBezTo>
                <a:cubicBezTo>
                  <a:pt x="6124870" y="2279650"/>
                  <a:pt x="5919440" y="2251292"/>
                  <a:pt x="5718776" y="2281661"/>
                </a:cubicBezTo>
                <a:cubicBezTo>
                  <a:pt x="5518112" y="2312030"/>
                  <a:pt x="5407712" y="2264711"/>
                  <a:pt x="5220425" y="2281661"/>
                </a:cubicBezTo>
                <a:cubicBezTo>
                  <a:pt x="5033138" y="2298611"/>
                  <a:pt x="4933120" y="2263449"/>
                  <a:pt x="4722075" y="2281661"/>
                </a:cubicBezTo>
                <a:cubicBezTo>
                  <a:pt x="4511030" y="2299874"/>
                  <a:pt x="4350170" y="2261645"/>
                  <a:pt x="4162284" y="2281661"/>
                </a:cubicBezTo>
                <a:cubicBezTo>
                  <a:pt x="3974398" y="2301677"/>
                  <a:pt x="3736909" y="2302617"/>
                  <a:pt x="3479613" y="2281661"/>
                </a:cubicBezTo>
                <a:cubicBezTo>
                  <a:pt x="3222317" y="2260705"/>
                  <a:pt x="3093983" y="2271811"/>
                  <a:pt x="2981263" y="2281661"/>
                </a:cubicBezTo>
                <a:cubicBezTo>
                  <a:pt x="2868543" y="2291512"/>
                  <a:pt x="2438602" y="2301133"/>
                  <a:pt x="2298591" y="2281661"/>
                </a:cubicBezTo>
                <a:cubicBezTo>
                  <a:pt x="2158580" y="2262189"/>
                  <a:pt x="1870849" y="2302883"/>
                  <a:pt x="1493039" y="2281661"/>
                </a:cubicBezTo>
                <a:cubicBezTo>
                  <a:pt x="1115229" y="2260439"/>
                  <a:pt x="679382" y="2253182"/>
                  <a:pt x="380284" y="2281661"/>
                </a:cubicBezTo>
                <a:cubicBezTo>
                  <a:pt x="204630" y="2275365"/>
                  <a:pt x="36659" y="2113956"/>
                  <a:pt x="0" y="1901377"/>
                </a:cubicBezTo>
                <a:cubicBezTo>
                  <a:pt x="2843" y="1730897"/>
                  <a:pt x="15321" y="1571372"/>
                  <a:pt x="0" y="1363924"/>
                </a:cubicBezTo>
                <a:cubicBezTo>
                  <a:pt x="-15321" y="1156476"/>
                  <a:pt x="9660" y="1078367"/>
                  <a:pt x="0" y="902526"/>
                </a:cubicBezTo>
                <a:cubicBezTo>
                  <a:pt x="-9660" y="726685"/>
                  <a:pt x="-3173" y="529676"/>
                  <a:pt x="0" y="380284"/>
                </a:cubicBezTo>
                <a:close/>
              </a:path>
              <a:path w="6904612" h="2281661" stroke="0" extrusionOk="0">
                <a:moveTo>
                  <a:pt x="0" y="380284"/>
                </a:moveTo>
                <a:cubicBezTo>
                  <a:pt x="44164" y="186162"/>
                  <a:pt x="163424" y="-39368"/>
                  <a:pt x="380284" y="0"/>
                </a:cubicBezTo>
                <a:cubicBezTo>
                  <a:pt x="511271" y="-18537"/>
                  <a:pt x="819575" y="19117"/>
                  <a:pt x="940075" y="0"/>
                </a:cubicBezTo>
                <a:cubicBezTo>
                  <a:pt x="1060575" y="-19117"/>
                  <a:pt x="1317973" y="23053"/>
                  <a:pt x="1499865" y="0"/>
                </a:cubicBezTo>
                <a:cubicBezTo>
                  <a:pt x="1681757" y="-23053"/>
                  <a:pt x="1900408" y="18149"/>
                  <a:pt x="2243977" y="0"/>
                </a:cubicBezTo>
                <a:cubicBezTo>
                  <a:pt x="2587546" y="-18149"/>
                  <a:pt x="2647325" y="-35144"/>
                  <a:pt x="3049530" y="0"/>
                </a:cubicBezTo>
                <a:cubicBezTo>
                  <a:pt x="3451735" y="35144"/>
                  <a:pt x="3501024" y="25176"/>
                  <a:pt x="3732201" y="0"/>
                </a:cubicBezTo>
                <a:cubicBezTo>
                  <a:pt x="3963378" y="-25176"/>
                  <a:pt x="4145311" y="27371"/>
                  <a:pt x="4353432" y="0"/>
                </a:cubicBezTo>
                <a:cubicBezTo>
                  <a:pt x="4561553" y="-27371"/>
                  <a:pt x="4669106" y="23017"/>
                  <a:pt x="4851783" y="0"/>
                </a:cubicBezTo>
                <a:cubicBezTo>
                  <a:pt x="5034460" y="-23017"/>
                  <a:pt x="5340310" y="23518"/>
                  <a:pt x="5534454" y="0"/>
                </a:cubicBezTo>
                <a:cubicBezTo>
                  <a:pt x="5728598" y="-23518"/>
                  <a:pt x="6098355" y="37260"/>
                  <a:pt x="6524328" y="0"/>
                </a:cubicBezTo>
                <a:cubicBezTo>
                  <a:pt x="6738510" y="43012"/>
                  <a:pt x="6936920" y="162329"/>
                  <a:pt x="6904612" y="380284"/>
                </a:cubicBezTo>
                <a:cubicBezTo>
                  <a:pt x="6916846" y="521961"/>
                  <a:pt x="6907765" y="704114"/>
                  <a:pt x="6904612" y="917737"/>
                </a:cubicBezTo>
                <a:cubicBezTo>
                  <a:pt x="6901459" y="1131360"/>
                  <a:pt x="6922341" y="1342243"/>
                  <a:pt x="6904612" y="1455190"/>
                </a:cubicBezTo>
                <a:cubicBezTo>
                  <a:pt x="6886883" y="1568137"/>
                  <a:pt x="6896127" y="1698561"/>
                  <a:pt x="6904612" y="1901377"/>
                </a:cubicBezTo>
                <a:cubicBezTo>
                  <a:pt x="6883385" y="2120620"/>
                  <a:pt x="6714330" y="2260669"/>
                  <a:pt x="6524328" y="2281661"/>
                </a:cubicBezTo>
                <a:cubicBezTo>
                  <a:pt x="6297086" y="2319032"/>
                  <a:pt x="5985529" y="2293236"/>
                  <a:pt x="5718776" y="2281661"/>
                </a:cubicBezTo>
                <a:cubicBezTo>
                  <a:pt x="5452023" y="2270086"/>
                  <a:pt x="5340607" y="2279052"/>
                  <a:pt x="5220425" y="2281661"/>
                </a:cubicBezTo>
                <a:cubicBezTo>
                  <a:pt x="5100243" y="2284270"/>
                  <a:pt x="4647993" y="2311560"/>
                  <a:pt x="4476313" y="2281661"/>
                </a:cubicBezTo>
                <a:cubicBezTo>
                  <a:pt x="4304633" y="2251762"/>
                  <a:pt x="4026799" y="2316282"/>
                  <a:pt x="3670761" y="2281661"/>
                </a:cubicBezTo>
                <a:cubicBezTo>
                  <a:pt x="3314723" y="2247040"/>
                  <a:pt x="3229417" y="2301446"/>
                  <a:pt x="3110970" y="2281661"/>
                </a:cubicBezTo>
                <a:cubicBezTo>
                  <a:pt x="2992523" y="2261876"/>
                  <a:pt x="2640659" y="2294425"/>
                  <a:pt x="2366858" y="2281661"/>
                </a:cubicBezTo>
                <a:cubicBezTo>
                  <a:pt x="2093057" y="2268897"/>
                  <a:pt x="2047406" y="2263790"/>
                  <a:pt x="1868508" y="2281661"/>
                </a:cubicBezTo>
                <a:cubicBezTo>
                  <a:pt x="1689610" y="2299533"/>
                  <a:pt x="1398147" y="2285101"/>
                  <a:pt x="1062956" y="2281661"/>
                </a:cubicBezTo>
                <a:cubicBezTo>
                  <a:pt x="727765" y="2278221"/>
                  <a:pt x="666319" y="2301824"/>
                  <a:pt x="380284" y="2281661"/>
                </a:cubicBezTo>
                <a:cubicBezTo>
                  <a:pt x="182564" y="2256302"/>
                  <a:pt x="12652" y="2128229"/>
                  <a:pt x="0" y="1901377"/>
                </a:cubicBezTo>
                <a:cubicBezTo>
                  <a:pt x="21562" y="1679251"/>
                  <a:pt x="9562" y="1516136"/>
                  <a:pt x="0" y="1394346"/>
                </a:cubicBezTo>
                <a:cubicBezTo>
                  <a:pt x="-9562" y="1272556"/>
                  <a:pt x="-19840" y="1112067"/>
                  <a:pt x="0" y="902526"/>
                </a:cubicBezTo>
                <a:cubicBezTo>
                  <a:pt x="19840" y="692985"/>
                  <a:pt x="10806" y="535807"/>
                  <a:pt x="0" y="380284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400" dirty="0">
                <a:solidFill>
                  <a:srgbClr val="0070C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HOẠT ĐỘNG 5: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6000" dirty="0">
                <a:solidFill>
                  <a:srgbClr val="0070C0"/>
                </a:solidFill>
                <a:effectLst/>
                <a:latin typeface="#9Slide05 SVNClementine" panose="020F050202020403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XỬ LÍ TÌNH HUỐNG</a:t>
            </a:r>
          </a:p>
        </p:txBody>
      </p:sp>
      <p:pic>
        <p:nvPicPr>
          <p:cNvPr id="3" name="Hình ảnh 6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4661" r="71031">
                        <a14:backgroundMark x1="57448" y1="63056" x2="57448" y2="63056"/>
                        <a14:backgroundMark x1="57760" y1="63056" x2="57760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5174" r="28295" b="38493"/>
          <a:stretch>
            <a:fillRect/>
          </a:stretch>
        </p:blipFill>
        <p:spPr>
          <a:xfrm>
            <a:off x="3986331" y="2881851"/>
            <a:ext cx="4713531" cy="3976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Hình ảnh 2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2" b="94220" l="10000" r="90000">
                        <a14:foregroundMark x1="25104" y1="1908" x2="33854" y2="2236"/>
                        <a14:foregroundMark x1="33854" y1="2236" x2="45781" y2="1527"/>
                        <a14:foregroundMark x1="45781" y1="1527" x2="55417" y2="4635"/>
                        <a14:foregroundMark x1="55417" y1="4635" x2="64427" y2="3162"/>
                        <a14:foregroundMark x1="64427" y1="3162" x2="70260" y2="6652"/>
                        <a14:foregroundMark x1="70260" y1="6652" x2="70313" y2="6652"/>
                        <a14:foregroundMark x1="38385" y1="5671" x2="38594" y2="18212"/>
                        <a14:foregroundMark x1="41042" y1="7470" x2="63281" y2="15431"/>
                        <a14:foregroundMark x1="63281" y1="15431" x2="63281" y2="15431"/>
                        <a14:foregroundMark x1="23958" y1="2072" x2="38594" y2="273"/>
                        <a14:foregroundMark x1="38594" y1="273" x2="56875" y2="3599"/>
                        <a14:foregroundMark x1="56875" y1="3599" x2="73073" y2="2072"/>
                        <a14:foregroundMark x1="73073" y1="2072" x2="73542" y2="2072"/>
                        <a14:foregroundMark x1="29635" y1="22356" x2="55729" y2="21210"/>
                        <a14:foregroundMark x1="55729" y1="21210" x2="60469" y2="21810"/>
                        <a14:foregroundMark x1="27396" y1="22356" x2="40417" y2="42257"/>
                        <a14:foregroundMark x1="40417" y1="42257" x2="44479" y2="45692"/>
                        <a14:foregroundMark x1="46927" y1="34133" x2="56094" y2="44057"/>
                        <a14:foregroundMark x1="61198" y1="22192" x2="70885" y2="23173"/>
                        <a14:foregroundMark x1="24688" y1="20011" x2="24219" y2="27535"/>
                        <a14:foregroundMark x1="24219" y1="27535" x2="27396" y2="41003"/>
                        <a14:foregroundMark x1="27396" y1="41003" x2="42969" y2="48637"/>
                        <a14:foregroundMark x1="66354" y1="37895" x2="68229" y2="45856"/>
                        <a14:foregroundMark x1="52448" y1="36696" x2="58750" y2="42857"/>
                        <a14:foregroundMark x1="29635" y1="42694" x2="29271" y2="49073"/>
                        <a14:foregroundMark x1="44271" y1="24755" x2="55521" y2="33315"/>
                        <a14:foregroundMark x1="72240" y1="14395" x2="73177" y2="32334"/>
                        <a14:foregroundMark x1="74531" y1="20611" x2="74323" y2="24373"/>
                        <a14:foregroundMark x1="75469" y1="2672" x2="73542" y2="3272"/>
                        <a14:foregroundMark x1="28333" y1="45474" x2="25104" y2="45093"/>
                        <a14:foregroundMark x1="69583" y1="44275" x2="73021" y2="44656"/>
                        <a14:foregroundMark x1="74115" y1="44656" x2="76406" y2="45093"/>
                        <a14:foregroundMark x1="24896" y1="45474" x2="23750" y2="43893"/>
                        <a14:foregroundMark x1="48073" y1="53053" x2="52656" y2="64995"/>
                        <a14:foregroundMark x1="27187" y1="68157" x2="36302" y2="92530"/>
                        <a14:foregroundMark x1="36302" y1="92530" x2="36510" y2="92803"/>
                        <a14:foregroundMark x1="26823" y1="68375" x2="48646" y2="71810"/>
                        <a14:foregroundMark x1="48646" y1="71810" x2="69010" y2="69956"/>
                        <a14:foregroundMark x1="69010" y1="69956" x2="69010" y2="69956"/>
                        <a14:foregroundMark x1="75677" y1="69357" x2="53125" y2="71210"/>
                        <a14:foregroundMark x1="53125" y1="71210" x2="49792" y2="69738"/>
                        <a14:foregroundMark x1="26042" y1="65758" x2="26615" y2="73937"/>
                        <a14:foregroundMark x1="24167" y1="88277" x2="24896" y2="93621"/>
                        <a14:foregroundMark x1="52292" y1="86041" x2="50729" y2="92257"/>
                        <a14:foregroundMark x1="59479" y1="92039" x2="62135" y2="92039"/>
                        <a14:foregroundMark x1="29479" y1="49836" x2="29844" y2="62159"/>
                        <a14:foregroundMark x1="29844" y1="62159" x2="29844" y2="62159"/>
                        <a14:foregroundMark x1="70729" y1="61778" x2="68438" y2="67775"/>
                        <a14:foregroundMark x1="50365" y1="93021" x2="50365" y2="93021"/>
                        <a14:foregroundMark x1="53438" y1="94220" x2="53438" y2="94220"/>
                        <a14:foregroundMark x1="76250" y1="91821" x2="76250" y2="94220"/>
                        <a14:foregroundMark x1="43542" y1="6270" x2="55521" y2="21210"/>
                        <a14:foregroundMark x1="55521" y1="21210" x2="55521" y2="21210"/>
                        <a14:foregroundMark x1="56250" y1="18811" x2="46406" y2="19411"/>
                        <a14:backgroundMark x1="18229" y1="86041" x2="16927" y2="94602"/>
                        <a14:backgroundMark x1="82292" y1="10033" x2="84010" y2="27154"/>
                        <a14:backgroundMark x1="84010" y1="27154" x2="84219" y2="27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785" y="-28477"/>
            <a:ext cx="7179586" cy="7470528"/>
          </a:xfrm>
          <a:prstGeom prst="rect">
            <a:avLst/>
          </a:prstGeom>
        </p:spPr>
      </p:pic>
      <p:sp>
        <p:nvSpPr>
          <p:cNvPr id="2" name="Đám mây 1"/>
          <p:cNvSpPr/>
          <p:nvPr/>
        </p:nvSpPr>
        <p:spPr>
          <a:xfrm>
            <a:off x="4285397" y="1069131"/>
            <a:ext cx="7685565" cy="5063320"/>
          </a:xfrm>
          <a:custGeom>
            <a:avLst/>
            <a:gdLst>
              <a:gd name="connsiteX0" fmla="*/ 693835 w 7685565"/>
              <a:gd name="connsiteY0" fmla="*/ 1684257 h 5063320"/>
              <a:gd name="connsiteX1" fmla="*/ 1000368 w 7685565"/>
              <a:gd name="connsiteY1" fmla="*/ 809545 h 5063320"/>
              <a:gd name="connsiteX2" fmla="*/ 2491581 w 7685565"/>
              <a:gd name="connsiteY2" fmla="*/ 609708 h 5063320"/>
              <a:gd name="connsiteX3" fmla="*/ 3995070 w 7685565"/>
              <a:gd name="connsiteY3" fmla="*/ 402252 h 5063320"/>
              <a:gd name="connsiteX4" fmla="*/ 4580916 w 7685565"/>
              <a:gd name="connsiteY4" fmla="*/ 23441 h 5063320"/>
              <a:gd name="connsiteX5" fmla="*/ 5307487 w 7685565"/>
              <a:gd name="connsiteY5" fmla="*/ 290789 h 5063320"/>
              <a:gd name="connsiteX6" fmla="*/ 6309101 w 7685565"/>
              <a:gd name="connsiteY6" fmla="*/ 80872 h 5063320"/>
              <a:gd name="connsiteX7" fmla="*/ 6817024 w 7685565"/>
              <a:gd name="connsiteY7" fmla="*/ 653543 h 5063320"/>
              <a:gd name="connsiteX8" fmla="*/ 7468874 w 7685565"/>
              <a:gd name="connsiteY8" fmla="*/ 1209336 h 5063320"/>
              <a:gd name="connsiteX9" fmla="*/ 7439698 w 7685565"/>
              <a:gd name="connsiteY9" fmla="*/ 1812012 h 5063320"/>
              <a:gd name="connsiteX10" fmla="*/ 7652830 w 7685565"/>
              <a:gd name="connsiteY10" fmla="*/ 2733489 h 5063320"/>
              <a:gd name="connsiteX11" fmla="*/ 6654418 w 7685565"/>
              <a:gd name="connsiteY11" fmla="*/ 3540104 h 5063320"/>
              <a:gd name="connsiteX12" fmla="*/ 6297004 w 7685565"/>
              <a:gd name="connsiteY12" fmla="*/ 4231271 h 5063320"/>
              <a:gd name="connsiteX13" fmla="*/ 5080122 w 7685565"/>
              <a:gd name="connsiteY13" fmla="*/ 4314956 h 5063320"/>
              <a:gd name="connsiteX14" fmla="*/ 4210515 w 7685565"/>
              <a:gd name="connsiteY14" fmla="*/ 5052302 h 5063320"/>
              <a:gd name="connsiteX15" fmla="*/ 2931900 w 7685565"/>
              <a:gd name="connsiteY15" fmla="*/ 4602229 h 5063320"/>
              <a:gd name="connsiteX16" fmla="*/ 1032569 w 7685565"/>
              <a:gd name="connsiteY16" fmla="*/ 4157548 h 5063320"/>
              <a:gd name="connsiteX17" fmla="*/ 197476 w 7685565"/>
              <a:gd name="connsiteY17" fmla="*/ 3662702 h 5063320"/>
              <a:gd name="connsiteX18" fmla="*/ 375916 w 7685565"/>
              <a:gd name="connsiteY18" fmla="*/ 2994742 h 5063320"/>
              <a:gd name="connsiteX19" fmla="*/ -890 w 7685565"/>
              <a:gd name="connsiteY19" fmla="*/ 2309436 h 5063320"/>
              <a:gd name="connsiteX20" fmla="*/ 687253 w 7685565"/>
              <a:gd name="connsiteY20" fmla="*/ 1700314 h 5063320"/>
              <a:gd name="connsiteX21" fmla="*/ 693835 w 7685565"/>
              <a:gd name="connsiteY21" fmla="*/ 1684257 h 5063320"/>
              <a:gd name="connsiteX0-1" fmla="*/ 834915 w 7685565"/>
              <a:gd name="connsiteY0-2" fmla="*/ 3068114 h 5063320"/>
              <a:gd name="connsiteX1-3" fmla="*/ 384278 w 7685565"/>
              <a:gd name="connsiteY1-4" fmla="*/ 2974700 h 5063320"/>
              <a:gd name="connsiteX2-5" fmla="*/ 1232536 w 7685565"/>
              <a:gd name="connsiteY2-6" fmla="*/ 4090388 h 5063320"/>
              <a:gd name="connsiteX3-7" fmla="*/ 1035416 w 7685565"/>
              <a:gd name="connsiteY3-8" fmla="*/ 4135044 h 5063320"/>
              <a:gd name="connsiteX4-9" fmla="*/ 2931544 w 7685565"/>
              <a:gd name="connsiteY4-10" fmla="*/ 4581601 h 5063320"/>
              <a:gd name="connsiteX5-11" fmla="*/ 2812703 w 7685565"/>
              <a:gd name="connsiteY5-12" fmla="*/ 4377662 h 5063320"/>
              <a:gd name="connsiteX6-13" fmla="*/ 5128513 w 7685565"/>
              <a:gd name="connsiteY6-14" fmla="*/ 4073042 h 5063320"/>
              <a:gd name="connsiteX7-15" fmla="*/ 5081012 w 7685565"/>
              <a:gd name="connsiteY7-16" fmla="*/ 4296789 h 5063320"/>
              <a:gd name="connsiteX8-17" fmla="*/ 6071774 w 7685565"/>
              <a:gd name="connsiteY8-18" fmla="*/ 2690357 h 5063320"/>
              <a:gd name="connsiteX9-19" fmla="*/ 6650148 w 7685565"/>
              <a:gd name="connsiteY9-20" fmla="*/ 3526743 h 5063320"/>
              <a:gd name="connsiteX10-21" fmla="*/ 7436139 w 7685565"/>
              <a:gd name="connsiteY10-22" fmla="*/ 1799588 h 5063320"/>
              <a:gd name="connsiteX11-23" fmla="*/ 7178531 w 7685565"/>
              <a:gd name="connsiteY11-24" fmla="*/ 2113232 h 5063320"/>
              <a:gd name="connsiteX12-25" fmla="*/ 6818092 w 7685565"/>
              <a:gd name="connsiteY12-26" fmla="*/ 635962 h 5063320"/>
              <a:gd name="connsiteX13-27" fmla="*/ 6831613 w 7685565"/>
              <a:gd name="connsiteY13-28" fmla="*/ 784111 h 5063320"/>
              <a:gd name="connsiteX14-29" fmla="*/ 5173168 w 7685565"/>
              <a:gd name="connsiteY14-30" fmla="*/ 463200 h 5063320"/>
              <a:gd name="connsiteX15-31" fmla="*/ 5305174 w 7685565"/>
              <a:gd name="connsiteY15-32" fmla="*/ 274263 h 5063320"/>
              <a:gd name="connsiteX16-33" fmla="*/ 3939029 w 7685565"/>
              <a:gd name="connsiteY16-34" fmla="*/ 553214 h 5063320"/>
              <a:gd name="connsiteX17-35" fmla="*/ 4002898 w 7685565"/>
              <a:gd name="connsiteY17-36" fmla="*/ 390297 h 5063320"/>
              <a:gd name="connsiteX18-37" fmla="*/ 2490692 w 7685565"/>
              <a:gd name="connsiteY18-38" fmla="*/ 608536 h 5063320"/>
              <a:gd name="connsiteX19-39" fmla="*/ 2721970 w 7685565"/>
              <a:gd name="connsiteY19-40" fmla="*/ 766530 h 5063320"/>
              <a:gd name="connsiteX20-41" fmla="*/ 734220 w 7685565"/>
              <a:gd name="connsiteY20-42" fmla="*/ 1850573 h 5063320"/>
              <a:gd name="connsiteX21-43" fmla="*/ 693835 w 7685565"/>
              <a:gd name="connsiteY21-44" fmla="*/ 1684257 h 50633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7685565" h="5063320" fill="none" extrusionOk="0">
                <a:moveTo>
                  <a:pt x="693835" y="1684257"/>
                </a:moveTo>
                <a:cubicBezTo>
                  <a:pt x="609434" y="1350052"/>
                  <a:pt x="768028" y="1128323"/>
                  <a:pt x="1000368" y="809545"/>
                </a:cubicBezTo>
                <a:cubicBezTo>
                  <a:pt x="1465436" y="427006"/>
                  <a:pt x="1927567" y="358150"/>
                  <a:pt x="2491581" y="609708"/>
                </a:cubicBezTo>
                <a:cubicBezTo>
                  <a:pt x="2788924" y="152514"/>
                  <a:pt x="3483991" y="-125683"/>
                  <a:pt x="3995070" y="402252"/>
                </a:cubicBezTo>
                <a:cubicBezTo>
                  <a:pt x="4114956" y="186968"/>
                  <a:pt x="4292562" y="40942"/>
                  <a:pt x="4580916" y="23441"/>
                </a:cubicBezTo>
                <a:cubicBezTo>
                  <a:pt x="4893807" y="28344"/>
                  <a:pt x="5168959" y="111604"/>
                  <a:pt x="5307487" y="290789"/>
                </a:cubicBezTo>
                <a:cubicBezTo>
                  <a:pt x="5636624" y="-8168"/>
                  <a:pt x="5949017" y="-50254"/>
                  <a:pt x="6309101" y="80872"/>
                </a:cubicBezTo>
                <a:cubicBezTo>
                  <a:pt x="6540167" y="181107"/>
                  <a:pt x="6745567" y="375353"/>
                  <a:pt x="6817024" y="653543"/>
                </a:cubicBezTo>
                <a:cubicBezTo>
                  <a:pt x="7121453" y="779494"/>
                  <a:pt x="7378532" y="929884"/>
                  <a:pt x="7468874" y="1209336"/>
                </a:cubicBezTo>
                <a:cubicBezTo>
                  <a:pt x="7506051" y="1411987"/>
                  <a:pt x="7484879" y="1626353"/>
                  <a:pt x="7439698" y="1812012"/>
                </a:cubicBezTo>
                <a:cubicBezTo>
                  <a:pt x="7703039" y="2050674"/>
                  <a:pt x="7676017" y="2385558"/>
                  <a:pt x="7652830" y="2733489"/>
                </a:cubicBezTo>
                <a:cubicBezTo>
                  <a:pt x="7653914" y="3106181"/>
                  <a:pt x="7212523" y="3478118"/>
                  <a:pt x="6654418" y="3540104"/>
                </a:cubicBezTo>
                <a:cubicBezTo>
                  <a:pt x="6655769" y="3815214"/>
                  <a:pt x="6534764" y="4055678"/>
                  <a:pt x="6297004" y="4231271"/>
                </a:cubicBezTo>
                <a:cubicBezTo>
                  <a:pt x="5957539" y="4543981"/>
                  <a:pt x="5479346" y="4491348"/>
                  <a:pt x="5080122" y="4314956"/>
                </a:cubicBezTo>
                <a:cubicBezTo>
                  <a:pt x="5049662" y="4729462"/>
                  <a:pt x="4698979" y="4943737"/>
                  <a:pt x="4210515" y="5052302"/>
                </a:cubicBezTo>
                <a:cubicBezTo>
                  <a:pt x="3586371" y="5146690"/>
                  <a:pt x="3198843" y="4973619"/>
                  <a:pt x="2931900" y="4602229"/>
                </a:cubicBezTo>
                <a:cubicBezTo>
                  <a:pt x="2406619" y="5076802"/>
                  <a:pt x="1588784" y="4745958"/>
                  <a:pt x="1032569" y="4157548"/>
                </a:cubicBezTo>
                <a:cubicBezTo>
                  <a:pt x="710332" y="4128438"/>
                  <a:pt x="300261" y="4016483"/>
                  <a:pt x="197476" y="3662702"/>
                </a:cubicBezTo>
                <a:cubicBezTo>
                  <a:pt x="172313" y="3484731"/>
                  <a:pt x="165071" y="3206854"/>
                  <a:pt x="375916" y="2994742"/>
                </a:cubicBezTo>
                <a:cubicBezTo>
                  <a:pt x="114924" y="2915758"/>
                  <a:pt x="-19124" y="2568584"/>
                  <a:pt x="-890" y="2309436"/>
                </a:cubicBezTo>
                <a:cubicBezTo>
                  <a:pt x="44677" y="1957495"/>
                  <a:pt x="374021" y="1693454"/>
                  <a:pt x="687253" y="1700314"/>
                </a:cubicBezTo>
                <a:cubicBezTo>
                  <a:pt x="688600" y="1696444"/>
                  <a:pt x="692034" y="1689967"/>
                  <a:pt x="693835" y="1684257"/>
                </a:cubicBezTo>
                <a:close/>
              </a:path>
              <a:path w="7685565" h="5063320" fill="none" extrusionOk="0">
                <a:moveTo>
                  <a:pt x="834915" y="3068114"/>
                </a:moveTo>
                <a:cubicBezTo>
                  <a:pt x="679864" y="3107318"/>
                  <a:pt x="528974" y="3080822"/>
                  <a:pt x="384278" y="2974700"/>
                </a:cubicBezTo>
                <a:moveTo>
                  <a:pt x="1232536" y="4090388"/>
                </a:moveTo>
                <a:cubicBezTo>
                  <a:pt x="1169029" y="4097911"/>
                  <a:pt x="1105273" y="4122642"/>
                  <a:pt x="1035416" y="4135044"/>
                </a:cubicBezTo>
                <a:moveTo>
                  <a:pt x="2931544" y="4581601"/>
                </a:moveTo>
                <a:cubicBezTo>
                  <a:pt x="2880935" y="4538489"/>
                  <a:pt x="2847015" y="4444531"/>
                  <a:pt x="2812703" y="4377662"/>
                </a:cubicBezTo>
                <a:moveTo>
                  <a:pt x="5128513" y="4073042"/>
                </a:moveTo>
                <a:cubicBezTo>
                  <a:pt x="5131222" y="4144132"/>
                  <a:pt x="5103902" y="4207232"/>
                  <a:pt x="5081012" y="4296789"/>
                </a:cubicBezTo>
                <a:moveTo>
                  <a:pt x="6071774" y="2690357"/>
                </a:moveTo>
                <a:cubicBezTo>
                  <a:pt x="6394095" y="2916600"/>
                  <a:pt x="6639067" y="3149754"/>
                  <a:pt x="6650148" y="3526743"/>
                </a:cubicBezTo>
                <a:moveTo>
                  <a:pt x="7436139" y="1799588"/>
                </a:moveTo>
                <a:cubicBezTo>
                  <a:pt x="7351137" y="1929256"/>
                  <a:pt x="7303478" y="2066402"/>
                  <a:pt x="7178531" y="2113232"/>
                </a:cubicBezTo>
                <a:moveTo>
                  <a:pt x="6818092" y="635962"/>
                </a:moveTo>
                <a:cubicBezTo>
                  <a:pt x="6840480" y="690413"/>
                  <a:pt x="6826155" y="729468"/>
                  <a:pt x="6831613" y="784111"/>
                </a:cubicBezTo>
                <a:moveTo>
                  <a:pt x="5173168" y="463200"/>
                </a:moveTo>
                <a:cubicBezTo>
                  <a:pt x="5184106" y="391286"/>
                  <a:pt x="5252610" y="339512"/>
                  <a:pt x="5305174" y="274263"/>
                </a:cubicBezTo>
                <a:moveTo>
                  <a:pt x="3939029" y="553214"/>
                </a:moveTo>
                <a:cubicBezTo>
                  <a:pt x="3952612" y="512403"/>
                  <a:pt x="3980186" y="443802"/>
                  <a:pt x="4002898" y="390297"/>
                </a:cubicBezTo>
                <a:moveTo>
                  <a:pt x="2490692" y="608536"/>
                </a:moveTo>
                <a:cubicBezTo>
                  <a:pt x="2588967" y="665401"/>
                  <a:pt x="2646309" y="703806"/>
                  <a:pt x="2721970" y="766530"/>
                </a:cubicBezTo>
                <a:moveTo>
                  <a:pt x="734220" y="1850573"/>
                </a:moveTo>
                <a:cubicBezTo>
                  <a:pt x="710903" y="1786866"/>
                  <a:pt x="707344" y="1729869"/>
                  <a:pt x="693835" y="1684257"/>
                </a:cubicBezTo>
              </a:path>
              <a:path w="7685565" h="5063320" stroke="0" extrusionOk="0">
                <a:moveTo>
                  <a:pt x="693835" y="1684257"/>
                </a:moveTo>
                <a:cubicBezTo>
                  <a:pt x="663108" y="1304096"/>
                  <a:pt x="725919" y="1045526"/>
                  <a:pt x="1000368" y="809545"/>
                </a:cubicBezTo>
                <a:cubicBezTo>
                  <a:pt x="1298978" y="475953"/>
                  <a:pt x="2032741" y="419401"/>
                  <a:pt x="2491581" y="609708"/>
                </a:cubicBezTo>
                <a:cubicBezTo>
                  <a:pt x="2776854" y="-2901"/>
                  <a:pt x="3552143" y="-28815"/>
                  <a:pt x="3995070" y="402252"/>
                </a:cubicBezTo>
                <a:cubicBezTo>
                  <a:pt x="4094719" y="198215"/>
                  <a:pt x="4306983" y="100764"/>
                  <a:pt x="4580916" y="23441"/>
                </a:cubicBezTo>
                <a:cubicBezTo>
                  <a:pt x="4865238" y="-67299"/>
                  <a:pt x="5169066" y="141213"/>
                  <a:pt x="5307487" y="290789"/>
                </a:cubicBezTo>
                <a:cubicBezTo>
                  <a:pt x="5629246" y="-46868"/>
                  <a:pt x="5975704" y="-92568"/>
                  <a:pt x="6309101" y="80872"/>
                </a:cubicBezTo>
                <a:cubicBezTo>
                  <a:pt x="6557366" y="176287"/>
                  <a:pt x="6786801" y="424642"/>
                  <a:pt x="6817024" y="653543"/>
                </a:cubicBezTo>
                <a:cubicBezTo>
                  <a:pt x="7080741" y="787377"/>
                  <a:pt x="7383990" y="922957"/>
                  <a:pt x="7468874" y="1209336"/>
                </a:cubicBezTo>
                <a:cubicBezTo>
                  <a:pt x="7506557" y="1416621"/>
                  <a:pt x="7581997" y="1623761"/>
                  <a:pt x="7439698" y="1812012"/>
                </a:cubicBezTo>
                <a:cubicBezTo>
                  <a:pt x="7650254" y="2056150"/>
                  <a:pt x="7755713" y="2394962"/>
                  <a:pt x="7652830" y="2733489"/>
                </a:cubicBezTo>
                <a:cubicBezTo>
                  <a:pt x="7548246" y="3089849"/>
                  <a:pt x="7146394" y="3469202"/>
                  <a:pt x="6654418" y="3540104"/>
                </a:cubicBezTo>
                <a:cubicBezTo>
                  <a:pt x="6593340" y="3801773"/>
                  <a:pt x="6535861" y="4068104"/>
                  <a:pt x="6297004" y="4231271"/>
                </a:cubicBezTo>
                <a:cubicBezTo>
                  <a:pt x="6033820" y="4592093"/>
                  <a:pt x="5478622" y="4591907"/>
                  <a:pt x="5080122" y="4314956"/>
                </a:cubicBezTo>
                <a:cubicBezTo>
                  <a:pt x="5048277" y="4681022"/>
                  <a:pt x="4669755" y="4984129"/>
                  <a:pt x="4210515" y="5052302"/>
                </a:cubicBezTo>
                <a:cubicBezTo>
                  <a:pt x="3778735" y="5120849"/>
                  <a:pt x="3341432" y="4964767"/>
                  <a:pt x="2931900" y="4602229"/>
                </a:cubicBezTo>
                <a:cubicBezTo>
                  <a:pt x="2143847" y="4875261"/>
                  <a:pt x="1452189" y="4768426"/>
                  <a:pt x="1032569" y="4157548"/>
                </a:cubicBezTo>
                <a:cubicBezTo>
                  <a:pt x="649299" y="4204265"/>
                  <a:pt x="315574" y="3997187"/>
                  <a:pt x="197476" y="3662702"/>
                </a:cubicBezTo>
                <a:cubicBezTo>
                  <a:pt x="88984" y="3411309"/>
                  <a:pt x="190266" y="3160227"/>
                  <a:pt x="375916" y="2994742"/>
                </a:cubicBezTo>
                <a:cubicBezTo>
                  <a:pt x="162098" y="2823342"/>
                  <a:pt x="-14282" y="2634824"/>
                  <a:pt x="-890" y="2309436"/>
                </a:cubicBezTo>
                <a:cubicBezTo>
                  <a:pt x="-53279" y="1990834"/>
                  <a:pt x="336523" y="1676458"/>
                  <a:pt x="687253" y="1700314"/>
                </a:cubicBezTo>
                <a:cubicBezTo>
                  <a:pt x="689668" y="1694655"/>
                  <a:pt x="691952" y="1690532"/>
                  <a:pt x="693835" y="1684257"/>
                </a:cubicBezTo>
                <a:close/>
              </a:path>
              <a:path w="7685565" h="5063320" fill="none" stroke="0" extrusionOk="0">
                <a:moveTo>
                  <a:pt x="834915" y="3068114"/>
                </a:moveTo>
                <a:cubicBezTo>
                  <a:pt x="708159" y="3078846"/>
                  <a:pt x="541305" y="3069286"/>
                  <a:pt x="384278" y="2974700"/>
                </a:cubicBezTo>
                <a:moveTo>
                  <a:pt x="1232536" y="4090388"/>
                </a:moveTo>
                <a:cubicBezTo>
                  <a:pt x="1181772" y="4106781"/>
                  <a:pt x="1105288" y="4115708"/>
                  <a:pt x="1035416" y="4135044"/>
                </a:cubicBezTo>
                <a:moveTo>
                  <a:pt x="2931544" y="4581601"/>
                </a:moveTo>
                <a:cubicBezTo>
                  <a:pt x="2885759" y="4501577"/>
                  <a:pt x="2852059" y="4453463"/>
                  <a:pt x="2812703" y="4377662"/>
                </a:cubicBezTo>
                <a:moveTo>
                  <a:pt x="5128513" y="4073042"/>
                </a:moveTo>
                <a:cubicBezTo>
                  <a:pt x="5114955" y="4147339"/>
                  <a:pt x="5109610" y="4225855"/>
                  <a:pt x="5081012" y="4296789"/>
                </a:cubicBezTo>
                <a:moveTo>
                  <a:pt x="6071774" y="2690357"/>
                </a:moveTo>
                <a:cubicBezTo>
                  <a:pt x="6447711" y="2815182"/>
                  <a:pt x="6650911" y="3087700"/>
                  <a:pt x="6650148" y="3526743"/>
                </a:cubicBezTo>
                <a:moveTo>
                  <a:pt x="7436139" y="1799588"/>
                </a:moveTo>
                <a:cubicBezTo>
                  <a:pt x="7368275" y="1902320"/>
                  <a:pt x="7275297" y="1999310"/>
                  <a:pt x="7178531" y="2113232"/>
                </a:cubicBezTo>
                <a:moveTo>
                  <a:pt x="6818092" y="635962"/>
                </a:moveTo>
                <a:cubicBezTo>
                  <a:pt x="6841026" y="685324"/>
                  <a:pt x="6825554" y="731797"/>
                  <a:pt x="6831613" y="784111"/>
                </a:cubicBezTo>
                <a:moveTo>
                  <a:pt x="5173168" y="463200"/>
                </a:moveTo>
                <a:cubicBezTo>
                  <a:pt x="5203122" y="412111"/>
                  <a:pt x="5244894" y="315447"/>
                  <a:pt x="5305174" y="274263"/>
                </a:cubicBezTo>
                <a:moveTo>
                  <a:pt x="3939029" y="553214"/>
                </a:moveTo>
                <a:cubicBezTo>
                  <a:pt x="3956089" y="499382"/>
                  <a:pt x="3978379" y="441480"/>
                  <a:pt x="4002898" y="390297"/>
                </a:cubicBezTo>
                <a:moveTo>
                  <a:pt x="2490692" y="608536"/>
                </a:moveTo>
                <a:cubicBezTo>
                  <a:pt x="2584371" y="657760"/>
                  <a:pt x="2666275" y="715194"/>
                  <a:pt x="2721970" y="766530"/>
                </a:cubicBezTo>
                <a:moveTo>
                  <a:pt x="734220" y="1850573"/>
                </a:moveTo>
                <a:cubicBezTo>
                  <a:pt x="714252" y="1785773"/>
                  <a:pt x="706439" y="1754532"/>
                  <a:pt x="693835" y="1684257"/>
                </a:cubicBezTo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/>
          <p:cNvGrpSpPr/>
          <p:nvPr/>
        </p:nvGrpSpPr>
        <p:grpSpPr>
          <a:xfrm rot="20604108">
            <a:off x="3797067" y="548019"/>
            <a:ext cx="5958244" cy="1787857"/>
            <a:chOff x="255508" y="4305458"/>
            <a:chExt cx="8328934" cy="2405418"/>
          </a:xfrm>
        </p:grpSpPr>
        <p:sp>
          <p:nvSpPr>
            <p:cNvPr id="9" name="Dải băng: Cong và Hướng Lên 8"/>
            <p:cNvSpPr/>
            <p:nvPr/>
          </p:nvSpPr>
          <p:spPr>
            <a:xfrm>
              <a:off x="255508" y="4305458"/>
              <a:ext cx="8328934" cy="2405418"/>
            </a:xfrm>
            <a:custGeom>
              <a:avLst/>
              <a:gdLst>
                <a:gd name="connsiteX0" fmla="*/ 0 w 8328934"/>
                <a:gd name="connsiteY0" fmla="*/ 2405418 h 2405418"/>
                <a:gd name="connsiteX1" fmla="*/ 2340639 w 8328934"/>
                <a:gd name="connsiteY1" fmla="*/ 2162411 h 2405418"/>
                <a:gd name="connsiteX2" fmla="*/ 1299522 w 8328934"/>
                <a:gd name="connsiteY2" fmla="*/ 1809883 h 2405418"/>
                <a:gd name="connsiteX3" fmla="*/ 7029412 w 8328934"/>
                <a:gd name="connsiteY3" fmla="*/ 1809883 h 2405418"/>
                <a:gd name="connsiteX4" fmla="*/ 5988295 w 8328934"/>
                <a:gd name="connsiteY4" fmla="*/ 2162411 h 2405418"/>
                <a:gd name="connsiteX5" fmla="*/ 8328934 w 8328934"/>
                <a:gd name="connsiteY5" fmla="*/ 2405418 h 2405418"/>
                <a:gd name="connsiteX6" fmla="*/ 7287817 w 8328934"/>
                <a:gd name="connsiteY6" fmla="*/ 1440082 h 2405418"/>
                <a:gd name="connsiteX7" fmla="*/ 8328934 w 8328934"/>
                <a:gd name="connsiteY7" fmla="*/ 737838 h 2405418"/>
                <a:gd name="connsiteX8" fmla="*/ 7029412 w 8328934"/>
                <a:gd name="connsiteY8" fmla="*/ 579464 h 2405418"/>
                <a:gd name="connsiteX9" fmla="*/ 7029412 w 8328934"/>
                <a:gd name="connsiteY9" fmla="*/ 142303 h 2405418"/>
                <a:gd name="connsiteX10" fmla="*/ 1299522 w 8328934"/>
                <a:gd name="connsiteY10" fmla="*/ 142303 h 2405418"/>
                <a:gd name="connsiteX11" fmla="*/ 1299522 w 8328934"/>
                <a:gd name="connsiteY11" fmla="*/ 579464 h 2405418"/>
                <a:gd name="connsiteX12" fmla="*/ 0 w 8328934"/>
                <a:gd name="connsiteY12" fmla="*/ 737838 h 2405418"/>
                <a:gd name="connsiteX13" fmla="*/ 1041117 w 8328934"/>
                <a:gd name="connsiteY13" fmla="*/ 1440082 h 2405418"/>
                <a:gd name="connsiteX14" fmla="*/ 0 w 8328934"/>
                <a:gd name="connsiteY14" fmla="*/ 2405418 h 2405418"/>
                <a:gd name="connsiteX0-1" fmla="*/ 2340639 w 8328934"/>
                <a:gd name="connsiteY0-2" fmla="*/ 1725250 h 2405418"/>
                <a:gd name="connsiteX1-3" fmla="*/ 2340639 w 8328934"/>
                <a:gd name="connsiteY1-4" fmla="*/ 2162411 h 2405418"/>
                <a:gd name="connsiteX2-5" fmla="*/ 1299522 w 8328934"/>
                <a:gd name="connsiteY2-6" fmla="*/ 1809883 h 2405418"/>
                <a:gd name="connsiteX3-7" fmla="*/ 7029412 w 8328934"/>
                <a:gd name="connsiteY3-8" fmla="*/ 1809883 h 2405418"/>
                <a:gd name="connsiteX4-9" fmla="*/ 5988295 w 8328934"/>
                <a:gd name="connsiteY4-10" fmla="*/ 2162411 h 2405418"/>
                <a:gd name="connsiteX5-11" fmla="*/ 5988295 w 8328934"/>
                <a:gd name="connsiteY5-12" fmla="*/ 1725250 h 2405418"/>
                <a:gd name="connsiteX6-13" fmla="*/ 2340639 w 8328934"/>
                <a:gd name="connsiteY6-14" fmla="*/ 1725250 h 2405418"/>
                <a:gd name="connsiteX0-15" fmla="*/ 0 w 8328934"/>
                <a:gd name="connsiteY0-16" fmla="*/ 2405418 h 2405418"/>
                <a:gd name="connsiteX1-17" fmla="*/ 1041117 w 8328934"/>
                <a:gd name="connsiteY1-18" fmla="*/ 1440082 h 2405418"/>
                <a:gd name="connsiteX2-19" fmla="*/ 0 w 8328934"/>
                <a:gd name="connsiteY2-20" fmla="*/ 737838 h 2405418"/>
                <a:gd name="connsiteX3-21" fmla="*/ 1299522 w 8328934"/>
                <a:gd name="connsiteY3-22" fmla="*/ 579464 h 2405418"/>
                <a:gd name="connsiteX4-23" fmla="*/ 1299522 w 8328934"/>
                <a:gd name="connsiteY4-24" fmla="*/ 142303 h 2405418"/>
                <a:gd name="connsiteX5-25" fmla="*/ 7029412 w 8328934"/>
                <a:gd name="connsiteY5-26" fmla="*/ 142303 h 2405418"/>
                <a:gd name="connsiteX6-27" fmla="*/ 7029412 w 8328934"/>
                <a:gd name="connsiteY6-28" fmla="*/ 579464 h 2405418"/>
                <a:gd name="connsiteX7-29" fmla="*/ 8328934 w 8328934"/>
                <a:gd name="connsiteY7-30" fmla="*/ 737838 h 2405418"/>
                <a:gd name="connsiteX8-31" fmla="*/ 7287817 w 8328934"/>
                <a:gd name="connsiteY8-32" fmla="*/ 1440082 h 2405418"/>
                <a:gd name="connsiteX9-33" fmla="*/ 8328934 w 8328934"/>
                <a:gd name="connsiteY9-34" fmla="*/ 2405418 h 2405418"/>
                <a:gd name="connsiteX10-35" fmla="*/ 5988295 w 8328934"/>
                <a:gd name="connsiteY10-36" fmla="*/ 2162411 h 2405418"/>
                <a:gd name="connsiteX11-37" fmla="*/ 7029412 w 8328934"/>
                <a:gd name="connsiteY11-38" fmla="*/ 1809883 h 2405418"/>
                <a:gd name="connsiteX12-39" fmla="*/ 1299522 w 8328934"/>
                <a:gd name="connsiteY12-40" fmla="*/ 1809883 h 2405418"/>
                <a:gd name="connsiteX13-41" fmla="*/ 2340639 w 8328934"/>
                <a:gd name="connsiteY13-42" fmla="*/ 2162411 h 2405418"/>
                <a:gd name="connsiteX14-43" fmla="*/ 0 w 8328934"/>
                <a:gd name="connsiteY14-44" fmla="*/ 2405418 h 2405418"/>
                <a:gd name="connsiteX15" fmla="*/ 1299522 w 8328934"/>
                <a:gd name="connsiteY15" fmla="*/ 1809883 h 2405418"/>
                <a:gd name="connsiteX16" fmla="*/ 1299522 w 8328934"/>
                <a:gd name="connsiteY16" fmla="*/ 579464 h 2405418"/>
                <a:gd name="connsiteX17" fmla="*/ 7029412 w 8328934"/>
                <a:gd name="connsiteY17" fmla="*/ 579464 h 2405418"/>
                <a:gd name="connsiteX18" fmla="*/ 7029412 w 8328934"/>
                <a:gd name="connsiteY18" fmla="*/ 1809883 h 2405418"/>
                <a:gd name="connsiteX19" fmla="*/ 2340639 w 8328934"/>
                <a:gd name="connsiteY19" fmla="*/ 1725250 h 2405418"/>
                <a:gd name="connsiteX20" fmla="*/ 2340639 w 8328934"/>
                <a:gd name="connsiteY20" fmla="*/ 2162411 h 2405418"/>
                <a:gd name="connsiteX21" fmla="*/ 5988295 w 8328934"/>
                <a:gd name="connsiteY21" fmla="*/ 2162411 h 2405418"/>
                <a:gd name="connsiteX22" fmla="*/ 5988295 w 8328934"/>
                <a:gd name="connsiteY22" fmla="*/ 1725250 h 24054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  <a:cxn ang="0">
                  <a:pos x="connsiteX8-31" y="connsiteY8-32"/>
                </a:cxn>
                <a:cxn ang="0">
                  <a:pos x="connsiteX9-33" y="connsiteY9-34"/>
                </a:cxn>
                <a:cxn ang="0">
                  <a:pos x="connsiteX10-35" y="connsiteY10-36"/>
                </a:cxn>
                <a:cxn ang="0">
                  <a:pos x="connsiteX11-37" y="connsiteY11-38"/>
                </a:cxn>
                <a:cxn ang="0">
                  <a:pos x="connsiteX12-39" y="connsiteY12-40"/>
                </a:cxn>
                <a:cxn ang="0">
                  <a:pos x="connsiteX13-41" y="connsiteY13-42"/>
                </a:cxn>
                <a:cxn ang="0">
                  <a:pos x="connsiteX14-43" y="connsiteY14-4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28934" h="2405418" stroke="0" extrusionOk="0">
                  <a:moveTo>
                    <a:pt x="0" y="2405418"/>
                  </a:moveTo>
                  <a:cubicBezTo>
                    <a:pt x="842376" y="2298209"/>
                    <a:pt x="1548900" y="2216889"/>
                    <a:pt x="2340639" y="2162411"/>
                  </a:cubicBezTo>
                  <a:cubicBezTo>
                    <a:pt x="1960209" y="1985074"/>
                    <a:pt x="1816044" y="1920374"/>
                    <a:pt x="1299522" y="1809883"/>
                  </a:cubicBezTo>
                  <a:cubicBezTo>
                    <a:pt x="3133567" y="1642249"/>
                    <a:pt x="5366809" y="1745835"/>
                    <a:pt x="7029412" y="1809883"/>
                  </a:cubicBezTo>
                  <a:cubicBezTo>
                    <a:pt x="6687758" y="1957613"/>
                    <a:pt x="6298295" y="2103963"/>
                    <a:pt x="5988295" y="2162411"/>
                  </a:cubicBezTo>
                  <a:cubicBezTo>
                    <a:pt x="6814248" y="2193417"/>
                    <a:pt x="7510485" y="2357544"/>
                    <a:pt x="8328934" y="2405418"/>
                  </a:cubicBezTo>
                  <a:cubicBezTo>
                    <a:pt x="8035593" y="2200218"/>
                    <a:pt x="7439311" y="1592532"/>
                    <a:pt x="7287817" y="1440082"/>
                  </a:cubicBezTo>
                  <a:cubicBezTo>
                    <a:pt x="7788791" y="1177522"/>
                    <a:pt x="7829787" y="1028668"/>
                    <a:pt x="8328934" y="737838"/>
                  </a:cubicBezTo>
                  <a:cubicBezTo>
                    <a:pt x="7935428" y="636202"/>
                    <a:pt x="7513185" y="653578"/>
                    <a:pt x="7029412" y="579464"/>
                  </a:cubicBezTo>
                  <a:cubicBezTo>
                    <a:pt x="7056530" y="521778"/>
                    <a:pt x="7017232" y="337934"/>
                    <a:pt x="7029412" y="142303"/>
                  </a:cubicBezTo>
                  <a:cubicBezTo>
                    <a:pt x="5037825" y="-294126"/>
                    <a:pt x="3028365" y="84724"/>
                    <a:pt x="1299522" y="142303"/>
                  </a:cubicBezTo>
                  <a:cubicBezTo>
                    <a:pt x="1293366" y="270492"/>
                    <a:pt x="1301827" y="520603"/>
                    <a:pt x="1299522" y="579464"/>
                  </a:cubicBezTo>
                  <a:cubicBezTo>
                    <a:pt x="900279" y="628475"/>
                    <a:pt x="488611" y="675309"/>
                    <a:pt x="0" y="737838"/>
                  </a:cubicBezTo>
                  <a:cubicBezTo>
                    <a:pt x="143647" y="762798"/>
                    <a:pt x="644748" y="1106942"/>
                    <a:pt x="1041117" y="1440082"/>
                  </a:cubicBezTo>
                  <a:cubicBezTo>
                    <a:pt x="570786" y="1749065"/>
                    <a:pt x="156666" y="2146736"/>
                    <a:pt x="0" y="2405418"/>
                  </a:cubicBezTo>
                  <a:close/>
                </a:path>
                <a:path w="8328934" h="2405418" fill="darkenLess" stroke="0" extrusionOk="0">
                  <a:moveTo>
                    <a:pt x="2340639" y="1725250"/>
                  </a:moveTo>
                  <a:cubicBezTo>
                    <a:pt x="2327087" y="1814112"/>
                    <a:pt x="2317455" y="2099748"/>
                    <a:pt x="2340639" y="2162411"/>
                  </a:cubicBezTo>
                  <a:cubicBezTo>
                    <a:pt x="2080571" y="2131113"/>
                    <a:pt x="1647203" y="1988788"/>
                    <a:pt x="1299522" y="1809883"/>
                  </a:cubicBezTo>
                  <a:cubicBezTo>
                    <a:pt x="3448335" y="1615156"/>
                    <a:pt x="5143774" y="1259335"/>
                    <a:pt x="7029412" y="1809883"/>
                  </a:cubicBezTo>
                  <a:cubicBezTo>
                    <a:pt x="6638541" y="1940390"/>
                    <a:pt x="6451412" y="2072840"/>
                    <a:pt x="5988295" y="2162411"/>
                  </a:cubicBezTo>
                  <a:cubicBezTo>
                    <a:pt x="6015869" y="2047493"/>
                    <a:pt x="6019980" y="1829418"/>
                    <a:pt x="5988295" y="1725250"/>
                  </a:cubicBezTo>
                  <a:cubicBezTo>
                    <a:pt x="4721816" y="1640524"/>
                    <a:pt x="3521403" y="1648762"/>
                    <a:pt x="2340639" y="1725250"/>
                  </a:cubicBezTo>
                  <a:close/>
                </a:path>
                <a:path w="8328934" h="2405418" fill="none" extrusionOk="0">
                  <a:moveTo>
                    <a:pt x="0" y="2405418"/>
                  </a:moveTo>
                  <a:cubicBezTo>
                    <a:pt x="192577" y="2375190"/>
                    <a:pt x="796226" y="1598711"/>
                    <a:pt x="1041117" y="1440082"/>
                  </a:cubicBezTo>
                  <a:cubicBezTo>
                    <a:pt x="866723" y="1451793"/>
                    <a:pt x="399810" y="1082001"/>
                    <a:pt x="0" y="737838"/>
                  </a:cubicBezTo>
                  <a:cubicBezTo>
                    <a:pt x="410763" y="670027"/>
                    <a:pt x="886912" y="649190"/>
                    <a:pt x="1299522" y="579464"/>
                  </a:cubicBezTo>
                  <a:cubicBezTo>
                    <a:pt x="1262109" y="507177"/>
                    <a:pt x="1285775" y="303521"/>
                    <a:pt x="1299522" y="142303"/>
                  </a:cubicBezTo>
                  <a:cubicBezTo>
                    <a:pt x="2850151" y="-175659"/>
                    <a:pt x="5090091" y="1119"/>
                    <a:pt x="7029412" y="142303"/>
                  </a:cubicBezTo>
                  <a:cubicBezTo>
                    <a:pt x="7063833" y="258348"/>
                    <a:pt x="7049977" y="474421"/>
                    <a:pt x="7029412" y="579464"/>
                  </a:cubicBezTo>
                  <a:cubicBezTo>
                    <a:pt x="7451911" y="585976"/>
                    <a:pt x="7929246" y="614692"/>
                    <a:pt x="8328934" y="737838"/>
                  </a:cubicBezTo>
                  <a:cubicBezTo>
                    <a:pt x="8231391" y="929213"/>
                    <a:pt x="7570963" y="1126809"/>
                    <a:pt x="7287817" y="1440082"/>
                  </a:cubicBezTo>
                  <a:cubicBezTo>
                    <a:pt x="7368691" y="1624711"/>
                    <a:pt x="8076514" y="2073484"/>
                    <a:pt x="8328934" y="2405418"/>
                  </a:cubicBezTo>
                  <a:cubicBezTo>
                    <a:pt x="7571545" y="2218142"/>
                    <a:pt x="6783433" y="2258974"/>
                    <a:pt x="5988295" y="2162411"/>
                  </a:cubicBezTo>
                  <a:cubicBezTo>
                    <a:pt x="6101697" y="2087385"/>
                    <a:pt x="6758822" y="1950741"/>
                    <a:pt x="7029412" y="1809883"/>
                  </a:cubicBezTo>
                  <a:cubicBezTo>
                    <a:pt x="5043145" y="1878496"/>
                    <a:pt x="2860154" y="1599641"/>
                    <a:pt x="1299522" y="1809883"/>
                  </a:cubicBezTo>
                  <a:cubicBezTo>
                    <a:pt x="1632505" y="1889629"/>
                    <a:pt x="2006514" y="1998509"/>
                    <a:pt x="2340639" y="2162411"/>
                  </a:cubicBezTo>
                  <a:cubicBezTo>
                    <a:pt x="1563908" y="2170638"/>
                    <a:pt x="734987" y="2289880"/>
                    <a:pt x="0" y="2405418"/>
                  </a:cubicBezTo>
                  <a:close/>
                  <a:moveTo>
                    <a:pt x="1299522" y="1809883"/>
                  </a:moveTo>
                  <a:cubicBezTo>
                    <a:pt x="1361251" y="1470400"/>
                    <a:pt x="1296018" y="743841"/>
                    <a:pt x="1299522" y="579464"/>
                  </a:cubicBezTo>
                  <a:moveTo>
                    <a:pt x="7029412" y="579464"/>
                  </a:moveTo>
                  <a:cubicBezTo>
                    <a:pt x="7135448" y="1104243"/>
                    <a:pt x="7050394" y="1618700"/>
                    <a:pt x="7029412" y="1809883"/>
                  </a:cubicBezTo>
                  <a:moveTo>
                    <a:pt x="2340639" y="1725250"/>
                  </a:moveTo>
                  <a:cubicBezTo>
                    <a:pt x="2365825" y="1943325"/>
                    <a:pt x="2353037" y="2016085"/>
                    <a:pt x="2340639" y="2162411"/>
                  </a:cubicBezTo>
                  <a:moveTo>
                    <a:pt x="5988295" y="2162411"/>
                  </a:moveTo>
                  <a:cubicBezTo>
                    <a:pt x="5970587" y="2075127"/>
                    <a:pt x="5995459" y="1901523"/>
                    <a:pt x="5988295" y="1725250"/>
                  </a:cubicBezTo>
                </a:path>
                <a:path w="8328934" h="2405418" fill="none" stroke="0" extrusionOk="0">
                  <a:moveTo>
                    <a:pt x="0" y="2405418"/>
                  </a:moveTo>
                  <a:cubicBezTo>
                    <a:pt x="432182" y="2019177"/>
                    <a:pt x="704882" y="1791090"/>
                    <a:pt x="1041117" y="1440082"/>
                  </a:cubicBezTo>
                  <a:cubicBezTo>
                    <a:pt x="836105" y="1357669"/>
                    <a:pt x="93863" y="896173"/>
                    <a:pt x="0" y="737838"/>
                  </a:cubicBezTo>
                  <a:cubicBezTo>
                    <a:pt x="435970" y="670704"/>
                    <a:pt x="868625" y="641421"/>
                    <a:pt x="1299522" y="579464"/>
                  </a:cubicBezTo>
                  <a:cubicBezTo>
                    <a:pt x="1329133" y="517623"/>
                    <a:pt x="1291120" y="298981"/>
                    <a:pt x="1299522" y="142303"/>
                  </a:cubicBezTo>
                  <a:cubicBezTo>
                    <a:pt x="3423148" y="184006"/>
                    <a:pt x="5069753" y="83433"/>
                    <a:pt x="7029412" y="142303"/>
                  </a:cubicBezTo>
                  <a:cubicBezTo>
                    <a:pt x="6993094" y="223957"/>
                    <a:pt x="7034271" y="380076"/>
                    <a:pt x="7029412" y="579464"/>
                  </a:cubicBezTo>
                  <a:cubicBezTo>
                    <a:pt x="7454527" y="615151"/>
                    <a:pt x="7824162" y="635340"/>
                    <a:pt x="8328934" y="737838"/>
                  </a:cubicBezTo>
                  <a:cubicBezTo>
                    <a:pt x="8188840" y="909239"/>
                    <a:pt x="7429642" y="1300081"/>
                    <a:pt x="7287817" y="1440082"/>
                  </a:cubicBezTo>
                  <a:cubicBezTo>
                    <a:pt x="7891530" y="1831134"/>
                    <a:pt x="7790950" y="2021089"/>
                    <a:pt x="8328934" y="2405418"/>
                  </a:cubicBezTo>
                  <a:cubicBezTo>
                    <a:pt x="7642125" y="2202251"/>
                    <a:pt x="6761615" y="2233560"/>
                    <a:pt x="5988295" y="2162411"/>
                  </a:cubicBezTo>
                  <a:cubicBezTo>
                    <a:pt x="6370231" y="1995514"/>
                    <a:pt x="6509071" y="1968209"/>
                    <a:pt x="7029412" y="1809883"/>
                  </a:cubicBezTo>
                  <a:cubicBezTo>
                    <a:pt x="5094052" y="2000936"/>
                    <a:pt x="3137879" y="1508210"/>
                    <a:pt x="1299522" y="1809883"/>
                  </a:cubicBezTo>
                  <a:cubicBezTo>
                    <a:pt x="1572330" y="1893589"/>
                    <a:pt x="2061333" y="2081456"/>
                    <a:pt x="2340639" y="2162411"/>
                  </a:cubicBezTo>
                  <a:cubicBezTo>
                    <a:pt x="1534671" y="2313891"/>
                    <a:pt x="885699" y="2197757"/>
                    <a:pt x="0" y="2405418"/>
                  </a:cubicBezTo>
                  <a:close/>
                  <a:moveTo>
                    <a:pt x="1299522" y="1809883"/>
                  </a:moveTo>
                  <a:cubicBezTo>
                    <a:pt x="1342636" y="1653676"/>
                    <a:pt x="1328236" y="912525"/>
                    <a:pt x="1299522" y="579464"/>
                  </a:cubicBezTo>
                  <a:moveTo>
                    <a:pt x="7029412" y="579464"/>
                  </a:moveTo>
                  <a:cubicBezTo>
                    <a:pt x="6956139" y="959486"/>
                    <a:pt x="6921174" y="1608642"/>
                    <a:pt x="7029412" y="1809883"/>
                  </a:cubicBezTo>
                  <a:moveTo>
                    <a:pt x="2340639" y="1725250"/>
                  </a:moveTo>
                  <a:cubicBezTo>
                    <a:pt x="2351964" y="1903696"/>
                    <a:pt x="2345224" y="2022084"/>
                    <a:pt x="2340639" y="2162411"/>
                  </a:cubicBezTo>
                  <a:moveTo>
                    <a:pt x="5988295" y="2162411"/>
                  </a:moveTo>
                  <a:cubicBezTo>
                    <a:pt x="5957546" y="2093465"/>
                    <a:pt x="5997567" y="1832576"/>
                    <a:pt x="5988295" y="1725250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12"/>
            <p:cNvSpPr txBox="1"/>
            <p:nvPr/>
          </p:nvSpPr>
          <p:spPr>
            <a:xfrm>
              <a:off x="2234406" y="5220939"/>
              <a:ext cx="4333944" cy="120033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000" b="1" dirty="0" err="1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Đạo</a:t>
              </a:r>
              <a:r>
                <a:rPr lang="en-US" sz="7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đức</a:t>
              </a:r>
              <a:r>
                <a:rPr lang="en-US" sz="7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lớp</a:t>
              </a:r>
              <a:r>
                <a:rPr lang="en-US" sz="7000" b="1" dirty="0">
                  <a:ln w="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3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173918" y="1634922"/>
            <a:ext cx="3908524" cy="140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7000" b="1" dirty="0">
                <a:ln w="28575">
                  <a:solidFill>
                    <a:srgbClr val="00B0F0"/>
                  </a:solidFill>
                  <a:prstDash val="solid"/>
                </a:ln>
                <a:solidFill>
                  <a:srgbClr val="FF969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</a:t>
            </a:r>
            <a:r>
              <a:rPr lang="en-US" sz="7000" b="1" dirty="0">
                <a:ln w="28575">
                  <a:solidFill>
                    <a:srgbClr val="00B0F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h</a:t>
            </a:r>
            <a:r>
              <a:rPr lang="en-US" sz="7000" b="1" dirty="0">
                <a:ln w="28575">
                  <a:solidFill>
                    <a:srgbClr val="00B0F0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ủ </a:t>
            </a:r>
            <a:r>
              <a:rPr lang="en-US" sz="7000" b="1" dirty="0" err="1">
                <a:ln w="28575">
                  <a:solidFill>
                    <a:srgbClr val="00B0F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</a:t>
            </a:r>
            <a:r>
              <a:rPr lang="en-US" sz="7000" b="1" dirty="0" err="1">
                <a:ln w="28575">
                  <a:solidFill>
                    <a:srgbClr val="00B0F0"/>
                  </a:solidFill>
                  <a:prstDash val="solid"/>
                </a:ln>
                <a:solidFill>
                  <a:srgbClr val="E8AC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ề</a:t>
            </a:r>
            <a:r>
              <a:rPr lang="en-US" sz="7000" b="1" dirty="0">
                <a:ln w="28575">
                  <a:solidFill>
                    <a:srgbClr val="00B0F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:</a:t>
            </a:r>
            <a:endParaRPr lang="en-US" sz="7000" b="1" dirty="0">
              <a:ln w="28575">
                <a:solidFill>
                  <a:srgbClr val="00B0F0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4064359" y="2804709"/>
            <a:ext cx="7450239" cy="229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Da Lat" panose="03060902030302020204" pitchFamily="66" charset="0"/>
              </a:rPr>
              <a:t>QUAN TÂM ĐẾN HÀNG XÓM LÀNG GIỀNG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Hình ảnh 6" descr="Ảnh có chứa rèm, màu đỏ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2393415" y="5513695"/>
            <a:ext cx="8320078" cy="1900034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20000" dirty="0" err="1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Diễn</a:t>
            </a:r>
            <a:r>
              <a:rPr lang="en-US" sz="20000" dirty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viên </a:t>
            </a:r>
          </a:p>
          <a:p>
            <a:pPr algn="ctr"/>
            <a:r>
              <a:rPr lang="en-US" sz="20000" dirty="0" err="1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tài</a:t>
            </a:r>
            <a:r>
              <a:rPr lang="en-US" sz="20000" dirty="0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ba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/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>
              <a:fillRect/>
            </a:stretch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>
              <a:fillRect/>
            </a:stretch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/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>
              <a:fillRect/>
            </a:stretch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7" name="Nhóm 16"/>
          <p:cNvGrpSpPr/>
          <p:nvPr/>
        </p:nvGrpSpPr>
        <p:grpSpPr>
          <a:xfrm>
            <a:off x="4299166" y="0"/>
            <a:ext cx="3593668" cy="3429000"/>
            <a:chOff x="4299166" y="0"/>
            <a:chExt cx="3593668" cy="3429000"/>
          </a:xfrm>
        </p:grpSpPr>
        <p:pic>
          <p:nvPicPr>
            <p:cNvPr id="12" name="Hình ảnh 11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4299166" y="0"/>
              <a:ext cx="3593668" cy="3429000"/>
            </a:xfrm>
            <a:prstGeom prst="rect">
              <a:avLst/>
            </a:prstGeom>
          </p:spPr>
        </p:pic>
        <p:pic>
          <p:nvPicPr>
            <p:cNvPr id="16" name="Hình ảnh 15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5270" b="95030" l="70302" r="899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46" t="50300" r="7593" b="-2834"/>
            <a:stretch>
              <a:fillRect/>
            </a:stretch>
          </p:blipFill>
          <p:spPr>
            <a:xfrm>
              <a:off x="5419050" y="1033522"/>
              <a:ext cx="1318229" cy="1586003"/>
            </a:xfrm>
            <a:prstGeom prst="rect">
              <a:avLst/>
            </a:prstGeom>
          </p:spPr>
        </p:pic>
      </p:grpSp>
      <p:grpSp>
        <p:nvGrpSpPr>
          <p:cNvPr id="27" name="Nhóm 26"/>
          <p:cNvGrpSpPr/>
          <p:nvPr/>
        </p:nvGrpSpPr>
        <p:grpSpPr>
          <a:xfrm>
            <a:off x="-311848" y="-580277"/>
            <a:ext cx="5074918" cy="2784002"/>
            <a:chOff x="-311848" y="-580277"/>
            <a:chExt cx="5074918" cy="2784002"/>
          </a:xfrm>
        </p:grpSpPr>
        <p:pic>
          <p:nvPicPr>
            <p:cNvPr id="26" name="Hình ảnh 25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19" b="45000" l="3021" r="46250">
                          <a14:foregroundMark x1="5156" y1="17130" x2="10417" y2="24074"/>
                          <a14:foregroundMark x1="5365" y1="28611" x2="4792" y2="35185"/>
                          <a14:foregroundMark x1="9427" y1="25463" x2="12656" y2="29815"/>
                          <a14:foregroundMark x1="6510" y1="17685" x2="7969" y2="20093"/>
                          <a14:foregroundMark x1="6615" y1="17315" x2="6719" y2="15278"/>
                          <a14:foregroundMark x1="3229" y1="20926" x2="3229" y2="20926"/>
                          <a14:foregroundMark x1="46250" y1="21481" x2="46250" y2="21481"/>
                          <a14:foregroundMark x1="7031" y1="2407" x2="7031" y2="2407"/>
                          <a14:foregroundMark x1="41979" y1="1019" x2="41979" y2="1019"/>
                          <a14:foregroundMark x1="6927" y1="2593" x2="6927" y2="2593"/>
                          <a14:foregroundMark x1="3125" y1="40000" x2="3125" y2="40000"/>
                          <a14:foregroundMark x1="3021" y1="41389" x2="3021" y2="41389"/>
                          <a14:foregroundMark x1="11042" y1="24537" x2="9010" y2="24352"/>
                          <a14:foregroundMark x1="9479" y1="23981" x2="11354" y2="31759"/>
                          <a14:foregroundMark x1="5104" y1="28704" x2="7448" y2="33519"/>
                          <a14:foregroundMark x1="4427" y1="29537" x2="4531" y2="32315"/>
                          <a14:foregroundMark x1="4531" y1="33889" x2="3854" y2="31759"/>
                          <a14:foregroundMark x1="4427" y1="30093" x2="4219" y2="32130"/>
                          <a14:foregroundMark x1="4115" y1="30556" x2="4115" y2="33519"/>
                          <a14:foregroundMark x1="4531" y1="31759" x2="3646" y2="31759"/>
                          <a14:foregroundMark x1="3542" y1="32500" x2="3177" y2="3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31" b="50000"/>
            <a:stretch>
              <a:fillRect/>
            </a:stretch>
          </p:blipFill>
          <p:spPr>
            <a:xfrm>
              <a:off x="-311848" y="-580277"/>
              <a:ext cx="5074918" cy="2784002"/>
            </a:xfrm>
            <a:prstGeom prst="rect">
              <a:avLst/>
            </a:prstGeom>
          </p:spPr>
        </p:pic>
        <p:sp>
          <p:nvSpPr>
            <p:cNvPr id="24" name="TextBox 12"/>
            <p:cNvSpPr txBox="1"/>
            <p:nvPr/>
          </p:nvSpPr>
          <p:spPr>
            <a:xfrm>
              <a:off x="815676" y="207474"/>
              <a:ext cx="3272028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 err="1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Các</a:t>
              </a:r>
              <a:r>
                <a:rPr lang="en-US" sz="3500" b="1" dirty="0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3500" b="1" dirty="0" err="1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nhóm</a:t>
              </a:r>
              <a:r>
                <a:rPr lang="en-US" sz="3500" b="1" dirty="0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3500" b="1" dirty="0" err="1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hãy</a:t>
              </a:r>
              <a:r>
                <a:rPr lang="en-US" sz="3500" b="1" dirty="0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3500" b="1" dirty="0" err="1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chọn</a:t>
              </a:r>
              <a:r>
                <a:rPr lang="en-US" sz="3500" b="1" dirty="0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3500" b="1" dirty="0" err="1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một</a:t>
              </a:r>
              <a:r>
                <a:rPr lang="en-US" sz="3500" b="1" dirty="0">
                  <a:ln w="0">
                    <a:solidFill>
                      <a:schemeClr val="accent4"/>
                    </a:solidFill>
                  </a:ln>
                  <a:solidFill>
                    <a:srgbClr val="C00000"/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rPr>
                <a:t> ngôi sao nhé!</a:t>
              </a:r>
            </a:p>
          </p:txBody>
        </p:sp>
      </p:grpSp>
      <p:pic>
        <p:nvPicPr>
          <p:cNvPr id="33" name="Hình ảnh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47" y="681525"/>
            <a:ext cx="3159401" cy="2414418"/>
          </a:xfrm>
          <a:prstGeom prst="round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98" y="1974816"/>
            <a:ext cx="2584317" cy="2023698"/>
          </a:xfrm>
          <a:prstGeom prst="roundRect">
            <a:avLst/>
          </a:prstGeom>
        </p:spPr>
      </p:pic>
      <p:pic>
        <p:nvPicPr>
          <p:cNvPr id="31" name="Hình ảnh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330" y="1974816"/>
            <a:ext cx="2364899" cy="1978589"/>
          </a:xfrm>
          <a:prstGeom prst="roundRect">
            <a:avLst/>
          </a:prstGeom>
        </p:spPr>
      </p:pic>
      <p:pic>
        <p:nvPicPr>
          <p:cNvPr id="35" name="Hình ảnh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595" y="3199802"/>
            <a:ext cx="2872047" cy="2285082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/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>
              <a:fillRect/>
            </a:stretch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>
              <a:fillRect/>
            </a:stretch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/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>
              <a:fillRect/>
            </a:stretch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7" name="Nhóm 16"/>
          <p:cNvGrpSpPr/>
          <p:nvPr/>
        </p:nvGrpSpPr>
        <p:grpSpPr>
          <a:xfrm>
            <a:off x="4299166" y="0"/>
            <a:ext cx="3593668" cy="3429000"/>
            <a:chOff x="4299166" y="0"/>
            <a:chExt cx="3593668" cy="3429000"/>
          </a:xfrm>
        </p:grpSpPr>
        <p:pic>
          <p:nvPicPr>
            <p:cNvPr id="12" name="Hình ảnh 11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4299166" y="0"/>
              <a:ext cx="3593668" cy="3429000"/>
            </a:xfrm>
            <a:prstGeom prst="rect">
              <a:avLst/>
            </a:prstGeom>
          </p:spPr>
        </p:pic>
        <p:pic>
          <p:nvPicPr>
            <p:cNvPr id="16" name="Hình ảnh 15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270" b="95030" l="70302" r="899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46" t="50300" r="7593" b="-2834"/>
            <a:stretch>
              <a:fillRect/>
            </a:stretch>
          </p:blipFill>
          <p:spPr>
            <a:xfrm>
              <a:off x="5419050" y="1033522"/>
              <a:ext cx="1318229" cy="158600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36126" y="1523712"/>
            <a:ext cx="11003991" cy="2023698"/>
            <a:chOff x="636126" y="1523712"/>
            <a:chExt cx="11003991" cy="2023698"/>
          </a:xfrm>
        </p:grpSpPr>
        <p:pic>
          <p:nvPicPr>
            <p:cNvPr id="29" name="Hình ảnh 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26" y="1523712"/>
              <a:ext cx="2584317" cy="2023698"/>
            </a:xfrm>
            <a:prstGeom prst="roundRect">
              <a:avLst/>
            </a:prstGeom>
          </p:spPr>
        </p:pic>
        <p:sp>
          <p:nvSpPr>
            <p:cNvPr id="25" name="TextBox 12"/>
            <p:cNvSpPr txBox="1"/>
            <p:nvPr/>
          </p:nvSpPr>
          <p:spPr>
            <a:xfrm>
              <a:off x="3405658" y="1995175"/>
              <a:ext cx="8234459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hàng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xóm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sàn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rủ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Cốm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học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nhưng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Cốm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bị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ốm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nên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phải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nghỉ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học</a:t>
              </a:r>
              <a:endParaRPr lang="en-US" sz="2800" dirty="0">
                <a:ln w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2972" y="3757865"/>
            <a:ext cx="10982159" cy="2485787"/>
            <a:chOff x="682972" y="3757865"/>
            <a:chExt cx="10982159" cy="2485787"/>
          </a:xfrm>
        </p:grpSpPr>
        <p:pic>
          <p:nvPicPr>
            <p:cNvPr id="31" name="Hình ảnh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72" y="3972146"/>
              <a:ext cx="2616445" cy="2189045"/>
            </a:xfrm>
            <a:prstGeom prst="roundRect">
              <a:avLst/>
            </a:prstGeom>
          </p:spPr>
        </p:pic>
        <p:sp>
          <p:nvSpPr>
            <p:cNvPr id="28" name="TextBox 12"/>
            <p:cNvSpPr txBox="1"/>
            <p:nvPr/>
          </p:nvSpPr>
          <p:spPr>
            <a:xfrm>
              <a:off x="3405658" y="3757865"/>
              <a:ext cx="8259473" cy="248578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Cốm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, Bin, Tin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ngồi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chơi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trước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hiên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thì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nhìn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thấy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hai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mẹ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con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cô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hàng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xóm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vừa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đâu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về.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Một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tay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của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cô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bị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bó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bột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,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tay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còn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lại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xách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một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chiếc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túi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nặng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.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Cửa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khóa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.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Em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bé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thì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khóc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nức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nở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122736" y="246106"/>
            <a:ext cx="14416986" cy="1016030"/>
            <a:chOff x="-1122736" y="246106"/>
            <a:chExt cx="14416986" cy="1016030"/>
          </a:xfrm>
        </p:grpSpPr>
        <p:sp>
          <p:nvSpPr>
            <p:cNvPr id="32" name="TextBox 12"/>
            <p:cNvSpPr txBox="1"/>
            <p:nvPr/>
          </p:nvSpPr>
          <p:spPr>
            <a:xfrm>
              <a:off x="-1107550" y="246106"/>
              <a:ext cx="14401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6">
                        <a:alpha val="40000"/>
                      </a:schemeClr>
                    </a:glow>
                  </a:effectLst>
                  <a:latin typeface="SVN-Poky's" panose="020B0606040200020203" pitchFamily="34" charset="0"/>
                </a:rPr>
                <a:t>CÁC TÌNH HUỐNG CỦA CÁC NHÓM</a:t>
              </a:r>
            </a:p>
          </p:txBody>
        </p:sp>
        <p:sp>
          <p:nvSpPr>
            <p:cNvPr id="34" name="TextBox 12"/>
            <p:cNvSpPr txBox="1"/>
            <p:nvPr/>
          </p:nvSpPr>
          <p:spPr>
            <a:xfrm>
              <a:off x="-1122736" y="246473"/>
              <a:ext cx="14401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>
                    <a:solidFill>
                      <a:srgbClr val="FFFF00"/>
                    </a:solidFill>
                  </a:ln>
                  <a:solidFill>
                    <a:srgbClr val="C71A29"/>
                  </a:solidFill>
                  <a:effectLst/>
                  <a:latin typeface="SVN-Poky's" panose="020B0606040200020203" pitchFamily="34" charset="0"/>
                </a:rPr>
                <a:t>CÁC TÌNH HUỐNG CỦA CÁC NHÓM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19"/>
          <p:cNvGrpSpPr/>
          <p:nvPr/>
        </p:nvGrpSpPr>
        <p:grpSpPr>
          <a:xfrm>
            <a:off x="4587614" y="2702257"/>
            <a:ext cx="3233842" cy="3085662"/>
            <a:chOff x="4587614" y="2702257"/>
            <a:chExt cx="3233842" cy="3085662"/>
          </a:xfrm>
        </p:grpSpPr>
        <p:pic>
          <p:nvPicPr>
            <p:cNvPr id="9" name="Hình ảnh 8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4587614" y="2702257"/>
              <a:ext cx="3233842" cy="3085662"/>
            </a:xfrm>
            <a:prstGeom prst="rect">
              <a:avLst/>
            </a:prstGeom>
          </p:spPr>
        </p:pic>
        <p:pic>
          <p:nvPicPr>
            <p:cNvPr id="13" name="Hình ảnh 12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41" b="52778" l="41979" r="61667">
                          <a14:foregroundMark x1="54635" y1="52778" x2="53073" y2="51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2997" r="35867" b="44469"/>
            <a:stretch>
              <a:fillRect/>
            </a:stretch>
          </p:blipFill>
          <p:spPr>
            <a:xfrm>
              <a:off x="5577356" y="3421329"/>
              <a:ext cx="1318229" cy="1586003"/>
            </a:xfrm>
            <a:prstGeom prst="rect">
              <a:avLst/>
            </a:prstGeom>
          </p:spPr>
        </p:pic>
      </p:grpSp>
      <p:grpSp>
        <p:nvGrpSpPr>
          <p:cNvPr id="18" name="Nhóm 17"/>
          <p:cNvGrpSpPr/>
          <p:nvPr/>
        </p:nvGrpSpPr>
        <p:grpSpPr>
          <a:xfrm>
            <a:off x="2675067" y="1826525"/>
            <a:ext cx="2411548" cy="2301047"/>
            <a:chOff x="2675067" y="1826525"/>
            <a:chExt cx="2411548" cy="2301047"/>
          </a:xfrm>
        </p:grpSpPr>
        <p:pic>
          <p:nvPicPr>
            <p:cNvPr id="11" name="Hình ảnh 10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2675067" y="1826525"/>
              <a:ext cx="2411548" cy="2301047"/>
            </a:xfrm>
            <a:prstGeom prst="rect">
              <a:avLst/>
            </a:prstGeom>
          </p:spPr>
        </p:pic>
        <p:pic>
          <p:nvPicPr>
            <p:cNvPr id="14" name="Hình ảnh 13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637" b="50665" l="63932" r="83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76" t="3384" r="13963" b="44082"/>
            <a:stretch>
              <a:fillRect/>
            </a:stretch>
          </p:blipFill>
          <p:spPr>
            <a:xfrm>
              <a:off x="3405658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9" name="Nhóm 18"/>
          <p:cNvGrpSpPr/>
          <p:nvPr/>
        </p:nvGrpSpPr>
        <p:grpSpPr>
          <a:xfrm>
            <a:off x="7184033" y="1826524"/>
            <a:ext cx="2411548" cy="2301047"/>
            <a:chOff x="7184033" y="1826524"/>
            <a:chExt cx="2411548" cy="2301047"/>
          </a:xfrm>
        </p:grpSpPr>
        <p:pic>
          <p:nvPicPr>
            <p:cNvPr id="10" name="Hình ảnh 9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7184033" y="1826524"/>
              <a:ext cx="2411548" cy="2301047"/>
            </a:xfrm>
            <a:prstGeom prst="rect">
              <a:avLst/>
            </a:prstGeom>
          </p:spPr>
        </p:pic>
        <p:pic>
          <p:nvPicPr>
            <p:cNvPr id="15" name="Hình ảnh 14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088" b="94788" l="42041" r="616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85" t="47876" r="35854" b="-410"/>
            <a:stretch>
              <a:fillRect/>
            </a:stretch>
          </p:blipFill>
          <p:spPr>
            <a:xfrm>
              <a:off x="7971482" y="2350411"/>
              <a:ext cx="1057663" cy="1272508"/>
            </a:xfrm>
            <a:prstGeom prst="rect">
              <a:avLst/>
            </a:prstGeom>
          </p:spPr>
        </p:pic>
      </p:grpSp>
      <p:grpSp>
        <p:nvGrpSpPr>
          <p:cNvPr id="17" name="Nhóm 16"/>
          <p:cNvGrpSpPr/>
          <p:nvPr/>
        </p:nvGrpSpPr>
        <p:grpSpPr>
          <a:xfrm>
            <a:off x="4299166" y="0"/>
            <a:ext cx="3593668" cy="3429000"/>
            <a:chOff x="4299166" y="0"/>
            <a:chExt cx="3593668" cy="3429000"/>
          </a:xfrm>
        </p:grpSpPr>
        <p:pic>
          <p:nvPicPr>
            <p:cNvPr id="12" name="Hình ảnh 11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4115" r="37813">
                          <a14:foregroundMark x1="37813" y1="46759" x2="37396" y2="46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05" r="58470" b="10647"/>
            <a:stretch>
              <a:fillRect/>
            </a:stretch>
          </p:blipFill>
          <p:spPr>
            <a:xfrm>
              <a:off x="4299166" y="0"/>
              <a:ext cx="3593668" cy="3429000"/>
            </a:xfrm>
            <a:prstGeom prst="rect">
              <a:avLst/>
            </a:prstGeom>
          </p:spPr>
        </p:pic>
        <p:pic>
          <p:nvPicPr>
            <p:cNvPr id="16" name="Hình ảnh 15" descr="Ảnh có chứa mũi tên&#10;&#10;Mô tả được tạo tự độ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5270" b="95030" l="70302" r="899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46" t="50300" r="7593" b="-2834"/>
            <a:stretch>
              <a:fillRect/>
            </a:stretch>
          </p:blipFill>
          <p:spPr>
            <a:xfrm>
              <a:off x="5419050" y="1033522"/>
              <a:ext cx="1318229" cy="158600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43384" y="1490226"/>
            <a:ext cx="11321746" cy="2336508"/>
            <a:chOff x="343384" y="1490226"/>
            <a:chExt cx="11321746" cy="2336508"/>
          </a:xfrm>
        </p:grpSpPr>
        <p:sp>
          <p:nvSpPr>
            <p:cNvPr id="25" name="TextBox 12"/>
            <p:cNvSpPr txBox="1"/>
            <p:nvPr/>
          </p:nvSpPr>
          <p:spPr>
            <a:xfrm>
              <a:off x="3492825" y="2087642"/>
              <a:ext cx="8172305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Hai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bạn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nữ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chơi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ô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ăn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quan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trong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sân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nhà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,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một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em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hàng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xóm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xin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sang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chơi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chung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</p:txBody>
        </p:sp>
        <p:pic>
          <p:nvPicPr>
            <p:cNvPr id="21" name="Hình ảnh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384" y="1490226"/>
              <a:ext cx="3057451" cy="2336508"/>
            </a:xfrm>
            <a:prstGeom prst="round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8300" y="4163033"/>
            <a:ext cx="11206830" cy="2348053"/>
            <a:chOff x="458300" y="4163033"/>
            <a:chExt cx="11206830" cy="2348053"/>
          </a:xfrm>
        </p:grpSpPr>
        <p:pic>
          <p:nvPicPr>
            <p:cNvPr id="22" name="Hình ảnh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00" y="4163033"/>
              <a:ext cx="2951193" cy="2348053"/>
            </a:xfrm>
            <a:prstGeom prst="roundRect">
              <a:avLst/>
            </a:prstGeom>
          </p:spPr>
        </p:pic>
        <p:sp>
          <p:nvSpPr>
            <p:cNvPr id="28" name="TextBox 12"/>
            <p:cNvSpPr txBox="1"/>
            <p:nvPr/>
          </p:nvSpPr>
          <p:spPr>
            <a:xfrm>
              <a:off x="3610773" y="4911673"/>
              <a:ext cx="8054357" cy="10556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5D5D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Một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học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sinh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học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về,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gặp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cô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hàng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xóm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đang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đẩy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xe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đạp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chở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củi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lên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2800" dirty="0" err="1">
                  <a:ln w="0"/>
                  <a:ea typeface="LNTH-LuoLuoNotangYuanTi 1" pitchFamily="2" charset="-128"/>
                  <a:cs typeface="LNTH-LuoLuoNotangYuanTi 1" pitchFamily="2" charset="-128"/>
                </a:rPr>
                <a:t>dốc</a:t>
              </a:r>
              <a:r>
                <a:rPr lang="en-US" sz="2800" dirty="0">
                  <a:ln w="0"/>
                  <a:ea typeface="LNTH-LuoLuoNotangYuanTi 1" pitchFamily="2" charset="-128"/>
                  <a:cs typeface="LNTH-LuoLuoNotangYuanTi 1" pitchFamily="2" charset="-128"/>
                </a:rPr>
                <a:t>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-1122736" y="246106"/>
            <a:ext cx="14416986" cy="1016030"/>
            <a:chOff x="-1122736" y="246106"/>
            <a:chExt cx="14416986" cy="1016030"/>
          </a:xfrm>
        </p:grpSpPr>
        <p:sp>
          <p:nvSpPr>
            <p:cNvPr id="34" name="TextBox 12"/>
            <p:cNvSpPr txBox="1"/>
            <p:nvPr/>
          </p:nvSpPr>
          <p:spPr>
            <a:xfrm>
              <a:off x="-1107550" y="246106"/>
              <a:ext cx="14401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254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6">
                        <a:alpha val="40000"/>
                      </a:schemeClr>
                    </a:glow>
                  </a:effectLst>
                  <a:latin typeface="SVN-Poky's" panose="020B0606040200020203" pitchFamily="34" charset="0"/>
                </a:rPr>
                <a:t>CÁC TÌNH HUỐNG CỦA CÁC NHÓM</a:t>
              </a:r>
            </a:p>
          </p:txBody>
        </p:sp>
        <p:sp>
          <p:nvSpPr>
            <p:cNvPr id="35" name="TextBox 12"/>
            <p:cNvSpPr txBox="1"/>
            <p:nvPr/>
          </p:nvSpPr>
          <p:spPr>
            <a:xfrm>
              <a:off x="-1122736" y="246473"/>
              <a:ext cx="14401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>
                    <a:solidFill>
                      <a:srgbClr val="FFFF00"/>
                    </a:solidFill>
                  </a:ln>
                  <a:solidFill>
                    <a:srgbClr val="C71A29"/>
                  </a:solidFill>
                  <a:effectLst/>
                  <a:latin typeface="SVN-Poky's" panose="020B0606040200020203" pitchFamily="34" charset="0"/>
                </a:rPr>
                <a:t>CÁC TÌNH HUỐNG CỦA CÁC NHÓM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Hình ảnh 18" descr="Ảnh có chứa văn bản&#10;&#10;Mô tả được tạo tự độ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30" name="Hình ảnh 29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31" name="Hình ảnh 30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>
                <a:fillRect/>
              </a:stretch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21" name="Nhóm 20"/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28" name="Hình ảnh 27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29" name="Hình ảnh 28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>
                <a:fillRect/>
              </a:stretch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22" name="Nhóm 21"/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26" name="Hình ảnh 25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27" name="Hình ảnh 26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>
                <a:fillRect/>
              </a:stretch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23" name="Nhóm 22"/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24" name="Hình ảnh 23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25" name="Hình ảnh 24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>
                <a:fillRect/>
              </a:stretch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38" name="Hình ảnh 37" descr="Ảnh có chứa trong nhà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7968" y="-1873313"/>
            <a:ext cx="5382691" cy="10256872"/>
          </a:xfrm>
          <a:prstGeom prst="rect">
            <a:avLst/>
          </a:prstGeom>
        </p:spPr>
      </p:pic>
      <p:sp>
        <p:nvSpPr>
          <p:cNvPr id="41" name="Hộp Văn bản 40"/>
          <p:cNvSpPr txBox="1"/>
          <p:nvPr/>
        </p:nvSpPr>
        <p:spPr>
          <a:xfrm>
            <a:off x="2641628" y="2492315"/>
            <a:ext cx="7206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Cách giải quyết tình huống phù hợp, sáng tạo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2" name="Hộp Văn bản 41"/>
          <p:cNvSpPr txBox="1"/>
          <p:nvPr/>
        </p:nvSpPr>
        <p:spPr>
          <a:xfrm>
            <a:off x="2679670" y="4040811"/>
            <a:ext cx="713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nhân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tin,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rõ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ràng</a:t>
            </a:r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C71A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12"/>
          <p:cNvSpPr txBox="1"/>
          <p:nvPr/>
        </p:nvSpPr>
        <p:spPr>
          <a:xfrm>
            <a:off x="1533659" y="1020437"/>
            <a:ext cx="39342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n>
                  <a:solidFill>
                    <a:srgbClr val="FFFF00"/>
                  </a:solidFill>
                </a:ln>
                <a:solidFill>
                  <a:srgbClr val="C71A29"/>
                </a:solidFill>
                <a:effectLst>
                  <a:glow rad="139700">
                    <a:schemeClr val="accent6"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Tiêu chí</a:t>
            </a:r>
          </a:p>
        </p:txBody>
      </p:sp>
      <p:sp>
        <p:nvSpPr>
          <p:cNvPr id="37" name="Hộp Văn bản 36"/>
          <p:cNvSpPr txBox="1"/>
          <p:nvPr/>
        </p:nvSpPr>
        <p:spPr>
          <a:xfrm>
            <a:off x="3518121" y="1443606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100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cs typeface="Arial" panose="020B0604020202020204" pitchFamily="34" charset="0"/>
              </a:rPr>
              <a:t>Nhóm giải quyết tình huống hay nhất.</a:t>
            </a:r>
          </a:p>
        </p:txBody>
      </p:sp>
      <p:sp>
        <p:nvSpPr>
          <p:cNvPr id="43" name="Hộp Văn bản 42"/>
          <p:cNvSpPr txBox="1"/>
          <p:nvPr/>
        </p:nvSpPr>
        <p:spPr>
          <a:xfrm>
            <a:off x="2675067" y="3293272"/>
            <a:ext cx="7783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Các thành viên có sự phối hợp ăn ý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36" grpId="0"/>
      <p:bldP spid="37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Nhóm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Hình ảnh 18" descr="Ảnh có chứa văn bản&#10;&#10;Mô tả được tạo tự độ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30" name="Hình ảnh 29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31" name="Hình ảnh 30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>
                <a:fillRect/>
              </a:stretch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21" name="Nhóm 20"/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28" name="Hình ảnh 27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29" name="Hình ảnh 28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>
                <a:fillRect/>
              </a:stretch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22" name="Nhóm 21"/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26" name="Hình ảnh 25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27" name="Hình ảnh 26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>
                <a:fillRect/>
              </a:stretch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23" name="Nhóm 22"/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24" name="Hình ảnh 23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25" name="Hình ảnh 24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>
                <a:fillRect/>
              </a:stretch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38" name="Hình ảnh 37" descr="Ảnh có chứa trong nhà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4792" y="-1866490"/>
            <a:ext cx="5382691" cy="10243225"/>
          </a:xfrm>
          <a:prstGeom prst="rect">
            <a:avLst/>
          </a:prstGeom>
        </p:spPr>
      </p:pic>
      <p:sp>
        <p:nvSpPr>
          <p:cNvPr id="41" name="Hộp Văn bản 40"/>
          <p:cNvSpPr txBox="1"/>
          <p:nvPr/>
        </p:nvSpPr>
        <p:spPr>
          <a:xfrm>
            <a:off x="2543509" y="2412020"/>
            <a:ext cx="6615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Biểu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cảm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phong phú, đa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dạng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2" name="Hộp Văn bản 41"/>
          <p:cNvSpPr txBox="1"/>
          <p:nvPr/>
        </p:nvSpPr>
        <p:spPr>
          <a:xfrm>
            <a:off x="2560193" y="4195142"/>
            <a:ext cx="7347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Phong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thái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biểu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diễn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tự tin,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giọng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nói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rõ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biểu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cảm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TextBox 12"/>
          <p:cNvSpPr txBox="1"/>
          <p:nvPr/>
        </p:nvSpPr>
        <p:spPr>
          <a:xfrm>
            <a:off x="1533659" y="1020437"/>
            <a:ext cx="393421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n>
                  <a:solidFill>
                    <a:srgbClr val="FFFF00"/>
                  </a:solidFill>
                </a:ln>
                <a:solidFill>
                  <a:srgbClr val="C71A29"/>
                </a:solidFill>
                <a:effectLst>
                  <a:glow rad="139700">
                    <a:schemeClr val="accent6"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Tiêu chí</a:t>
            </a:r>
          </a:p>
        </p:txBody>
      </p:sp>
      <p:sp>
        <p:nvSpPr>
          <p:cNvPr id="37" name="Hộp Văn bản 36"/>
          <p:cNvSpPr txBox="1"/>
          <p:nvPr/>
        </p:nvSpPr>
        <p:spPr>
          <a:xfrm>
            <a:off x="3518121" y="1443606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algn="just">
              <a:defRPr/>
            </a:pPr>
            <a:r>
              <a:rPr lang="en-US" sz="1100" dirty="0">
                <a:ln>
                  <a:solidFill>
                    <a:srgbClr val="FF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cs typeface="Arial" panose="020B0604020202020204" pitchFamily="34" charset="0"/>
              </a:rPr>
              <a:t>Diễn viên hài hước, ấn tượng nhất.</a:t>
            </a:r>
          </a:p>
        </p:txBody>
      </p:sp>
      <p:sp>
        <p:nvSpPr>
          <p:cNvPr id="43" name="Hộp Văn bản 42"/>
          <p:cNvSpPr txBox="1"/>
          <p:nvPr/>
        </p:nvSpPr>
        <p:spPr>
          <a:xfrm>
            <a:off x="2560193" y="3124578"/>
            <a:ext cx="7157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ó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hành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động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lời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nói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vui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nhộn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phù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hợp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với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tình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huống</a:t>
            </a:r>
            <a:r>
              <a:rPr lang="en-US" sz="28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36" grpId="0"/>
      <p:bldP spid="37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>
                <a:fillRect/>
              </a:stretch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/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>
                <a:fillRect/>
              </a:stretch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/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>
                <a:fillRect/>
              </a:stretch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/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>
                <a:fillRect/>
              </a:stretch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sp>
        <p:nvSpPr>
          <p:cNvPr id="27" name="TextBox 12"/>
          <p:cNvSpPr txBox="1"/>
          <p:nvPr/>
        </p:nvSpPr>
        <p:spPr>
          <a:xfrm>
            <a:off x="288448" y="330619"/>
            <a:ext cx="7323440" cy="2656046"/>
          </a:xfrm>
          <a:custGeom>
            <a:avLst/>
            <a:gdLst>
              <a:gd name="connsiteX0" fmla="*/ 0 w 7323440"/>
              <a:gd name="connsiteY0" fmla="*/ 442683 h 2656046"/>
              <a:gd name="connsiteX1" fmla="*/ 442683 w 7323440"/>
              <a:gd name="connsiteY1" fmla="*/ 0 h 2656046"/>
              <a:gd name="connsiteX2" fmla="*/ 6880757 w 7323440"/>
              <a:gd name="connsiteY2" fmla="*/ 0 h 2656046"/>
              <a:gd name="connsiteX3" fmla="*/ 7323440 w 7323440"/>
              <a:gd name="connsiteY3" fmla="*/ 442683 h 2656046"/>
              <a:gd name="connsiteX4" fmla="*/ 7323440 w 7323440"/>
              <a:gd name="connsiteY4" fmla="*/ 2213363 h 2656046"/>
              <a:gd name="connsiteX5" fmla="*/ 6880757 w 7323440"/>
              <a:gd name="connsiteY5" fmla="*/ 2656046 h 2656046"/>
              <a:gd name="connsiteX6" fmla="*/ 442683 w 7323440"/>
              <a:gd name="connsiteY6" fmla="*/ 2656046 h 2656046"/>
              <a:gd name="connsiteX7" fmla="*/ 0 w 7323440"/>
              <a:gd name="connsiteY7" fmla="*/ 2213363 h 2656046"/>
              <a:gd name="connsiteX8" fmla="*/ 0 w 7323440"/>
              <a:gd name="connsiteY8" fmla="*/ 442683 h 2656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3440" h="2656046" fill="none" extrusionOk="0">
                <a:moveTo>
                  <a:pt x="0" y="442683"/>
                </a:moveTo>
                <a:cubicBezTo>
                  <a:pt x="-37815" y="176296"/>
                  <a:pt x="200863" y="4885"/>
                  <a:pt x="442683" y="0"/>
                </a:cubicBezTo>
                <a:cubicBezTo>
                  <a:pt x="2493837" y="-101454"/>
                  <a:pt x="4971400" y="-105170"/>
                  <a:pt x="6880757" y="0"/>
                </a:cubicBezTo>
                <a:cubicBezTo>
                  <a:pt x="7143811" y="20969"/>
                  <a:pt x="7349322" y="174313"/>
                  <a:pt x="7323440" y="442683"/>
                </a:cubicBezTo>
                <a:cubicBezTo>
                  <a:pt x="7444081" y="877163"/>
                  <a:pt x="7330329" y="1695867"/>
                  <a:pt x="7323440" y="2213363"/>
                </a:cubicBezTo>
                <a:cubicBezTo>
                  <a:pt x="7328282" y="2452554"/>
                  <a:pt x="7145793" y="2641629"/>
                  <a:pt x="6880757" y="2656046"/>
                </a:cubicBezTo>
                <a:cubicBezTo>
                  <a:pt x="4598877" y="2766060"/>
                  <a:pt x="2417783" y="2726243"/>
                  <a:pt x="442683" y="2656046"/>
                </a:cubicBezTo>
                <a:cubicBezTo>
                  <a:pt x="191642" y="2674596"/>
                  <a:pt x="-11573" y="2451770"/>
                  <a:pt x="0" y="2213363"/>
                </a:cubicBezTo>
                <a:cubicBezTo>
                  <a:pt x="-139972" y="1330342"/>
                  <a:pt x="127757" y="1199920"/>
                  <a:pt x="0" y="442683"/>
                </a:cubicBezTo>
                <a:close/>
              </a:path>
              <a:path w="7323440" h="2656046" stroke="0" extrusionOk="0">
                <a:moveTo>
                  <a:pt x="0" y="442683"/>
                </a:moveTo>
                <a:cubicBezTo>
                  <a:pt x="-21618" y="171767"/>
                  <a:pt x="195668" y="3894"/>
                  <a:pt x="442683" y="0"/>
                </a:cubicBezTo>
                <a:cubicBezTo>
                  <a:pt x="1655737" y="147604"/>
                  <a:pt x="5015500" y="55957"/>
                  <a:pt x="6880757" y="0"/>
                </a:cubicBezTo>
                <a:cubicBezTo>
                  <a:pt x="7101305" y="25554"/>
                  <a:pt x="7312184" y="187535"/>
                  <a:pt x="7323440" y="442683"/>
                </a:cubicBezTo>
                <a:cubicBezTo>
                  <a:pt x="7168559" y="714578"/>
                  <a:pt x="7384801" y="1555916"/>
                  <a:pt x="7323440" y="2213363"/>
                </a:cubicBezTo>
                <a:cubicBezTo>
                  <a:pt x="7326612" y="2454112"/>
                  <a:pt x="7143119" y="2670662"/>
                  <a:pt x="6880757" y="2656046"/>
                </a:cubicBezTo>
                <a:cubicBezTo>
                  <a:pt x="4339662" y="2552867"/>
                  <a:pt x="1751919" y="2793384"/>
                  <a:pt x="442683" y="2656046"/>
                </a:cubicBezTo>
                <a:cubicBezTo>
                  <a:pt x="230771" y="2621647"/>
                  <a:pt x="-32985" y="2450808"/>
                  <a:pt x="0" y="2213363"/>
                </a:cubicBezTo>
                <a:cubicBezTo>
                  <a:pt x="-126320" y="1761897"/>
                  <a:pt x="-10369" y="1022433"/>
                  <a:pt x="0" y="44268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71A2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Chúng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ta đã có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huống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,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hãy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cùng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nhau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thảo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luận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để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hóa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thân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vào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nhân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vật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giải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quyết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tình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huống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thật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thông minh để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giành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lấy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giải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thưởng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về cho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nhóm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của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, 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30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30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nhé!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96209" y="2429525"/>
            <a:ext cx="6287462" cy="4661070"/>
            <a:chOff x="-3753959" y="2350411"/>
            <a:chExt cx="6287462" cy="4661070"/>
          </a:xfrm>
        </p:grpSpPr>
        <p:grpSp>
          <p:nvGrpSpPr>
            <p:cNvPr id="28" name="Nhóm 27"/>
            <p:cNvGrpSpPr/>
            <p:nvPr/>
          </p:nvGrpSpPr>
          <p:grpSpPr>
            <a:xfrm flipH="1">
              <a:off x="-1103316" y="2553476"/>
              <a:ext cx="3636819" cy="4309224"/>
              <a:chOff x="9087886" y="2702257"/>
              <a:chExt cx="3636819" cy="4309224"/>
            </a:xfrm>
          </p:grpSpPr>
          <p:pic>
            <p:nvPicPr>
              <p:cNvPr id="29" name="Hình ảnh 28" descr="Ảnh có chứa văn bản, đồ họa véc-tơ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130" b="89167" l="39375" r="61875">
                            <a14:foregroundMark x1="44063" y1="10093" x2="44063" y2="10093"/>
                            <a14:foregroundMark x1="42396" y1="7222" x2="42396" y2="7222"/>
                            <a14:foregroundMark x1="51823" y1="89259" x2="51823" y2="89259"/>
                            <a14:foregroundMark x1="49635" y1="27407" x2="51458" y2="28889"/>
                            <a14:foregroundMark x1="53438" y1="26204" x2="54583" y2="26204"/>
                            <a14:foregroundMark x1="61875" y1="51389" x2="61875" y2="51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05" t="2563" r="35482" b="4502"/>
              <a:stretch>
                <a:fillRect/>
              </a:stretch>
            </p:blipFill>
            <p:spPr>
              <a:xfrm flipH="1">
                <a:off x="9087886" y="2702257"/>
                <a:ext cx="2292676" cy="4309224"/>
              </a:xfrm>
              <a:prstGeom prst="rect">
                <a:avLst/>
              </a:prstGeom>
            </p:spPr>
          </p:pic>
          <p:pic>
            <p:nvPicPr>
              <p:cNvPr id="30" name="Hình ảnh 29" descr="Ảnh có chứa đồ chơi, búp bê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1852" b="90000" l="26719" r="54375">
                            <a14:foregroundMark x1="41458" y1="12315" x2="40677" y2="12037"/>
                            <a14:foregroundMark x1="37865" y1="85185" x2="37865" y2="85185"/>
                            <a14:foregroundMark x1="44427" y1="86481" x2="44427" y2="86481"/>
                            <a14:foregroundMark x1="44896" y1="86667" x2="45208" y2="88519"/>
                            <a14:foregroundMark x1="37969" y1="86852" x2="37969" y2="87870"/>
                            <a14:foregroundMark x1="46406" y1="90000" x2="46406" y2="9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287" t="4583" r="42061" b="6042"/>
              <a:stretch>
                <a:fillRect/>
              </a:stretch>
            </p:blipFill>
            <p:spPr>
              <a:xfrm flipH="1">
                <a:off x="9948437" y="2830118"/>
                <a:ext cx="2776268" cy="4027882"/>
              </a:xfrm>
              <a:prstGeom prst="rect">
                <a:avLst/>
              </a:prstGeom>
            </p:spPr>
          </p:pic>
        </p:grpSp>
        <p:grpSp>
          <p:nvGrpSpPr>
            <p:cNvPr id="31" name="Nhóm 30"/>
            <p:cNvGrpSpPr/>
            <p:nvPr/>
          </p:nvGrpSpPr>
          <p:grpSpPr>
            <a:xfrm>
              <a:off x="-3753959" y="2350411"/>
              <a:ext cx="4157405" cy="4661070"/>
              <a:chOff x="-385897" y="2918690"/>
              <a:chExt cx="3675311" cy="4115260"/>
            </a:xfrm>
          </p:grpSpPr>
          <p:pic>
            <p:nvPicPr>
              <p:cNvPr id="32" name="Hình ảnh 31" descr="Ảnh có chứa văn bản, đồ họa véc-tơ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8056" b="83981" l="66875" r="91146">
                            <a14:foregroundMark x1="68438" y1="17222" x2="66927" y2="16296"/>
                            <a14:foregroundMark x1="84063" y1="8426" x2="83229" y2="8148"/>
                            <a14:foregroundMark x1="91146" y1="30370" x2="90000" y2="29537"/>
                            <a14:foregroundMark x1="68229" y1="39722" x2="68229" y2="39722"/>
                            <a14:foregroundMark x1="67083" y1="33611" x2="67083" y2="33611"/>
                            <a14:foregroundMark x1="67083" y1="31852" x2="67083" y2="31852"/>
                            <a14:foregroundMark x1="76979" y1="83426" x2="75833" y2="83426"/>
                            <a14:foregroundMark x1="82240" y1="83981" x2="84219" y2="8398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52" t="-221" r="6635" b="7286"/>
              <a:stretch>
                <a:fillRect/>
              </a:stretch>
            </p:blipFill>
            <p:spPr>
              <a:xfrm flipH="1">
                <a:off x="1099934" y="2918690"/>
                <a:ext cx="2189480" cy="4115260"/>
              </a:xfrm>
              <a:prstGeom prst="rect">
                <a:avLst/>
              </a:prstGeom>
            </p:spPr>
          </p:pic>
          <p:pic>
            <p:nvPicPr>
              <p:cNvPr id="33" name="Hình ảnh 32" descr="Ảnh có chứa văn bản, đồ họa véc-tơ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000" b="85926" l="3281" r="36875">
                            <a14:foregroundMark x1="9948" y1="8981" x2="5469" y2="8796"/>
                            <a14:foregroundMark x1="9063" y1="5556" x2="7969" y2="5000"/>
                            <a14:foregroundMark x1="3594" y1="15926" x2="3594" y2="15926"/>
                            <a14:foregroundMark x1="36927" y1="24907" x2="36927" y2="24907"/>
                            <a14:foregroundMark x1="3333" y1="32222" x2="3333" y2="32222"/>
                            <a14:foregroundMark x1="15677" y1="84537" x2="15990" y2="85926"/>
                            <a14:backgroundMark x1="38281" y1="24907" x2="37969" y2="2490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722" b="7065"/>
              <a:stretch>
                <a:fillRect/>
              </a:stretch>
            </p:blipFill>
            <p:spPr>
              <a:xfrm>
                <a:off x="-385897" y="3179373"/>
                <a:ext cx="2821637" cy="3755367"/>
              </a:xfrm>
              <a:prstGeom prst="rect">
                <a:avLst/>
              </a:prstGeom>
            </p:spPr>
          </p:pic>
        </p:grpSp>
      </p:grpSp>
      <p:grpSp>
        <p:nvGrpSpPr>
          <p:cNvPr id="24" name="start timer"/>
          <p:cNvGrpSpPr/>
          <p:nvPr/>
        </p:nvGrpSpPr>
        <p:grpSpPr>
          <a:xfrm>
            <a:off x="8419781" y="252584"/>
            <a:ext cx="2636838" cy="799962"/>
            <a:chOff x="1332706" y="185859"/>
            <a:chExt cx="2636838" cy="799962"/>
          </a:xfrm>
        </p:grpSpPr>
        <p:sp>
          <p:nvSpPr>
            <p:cNvPr id="25" name="Rounded Rectangle 24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BẮT ĐẦU</a:t>
              </a:r>
            </a:p>
          </p:txBody>
        </p:sp>
      </p:grpSp>
      <p:grpSp>
        <p:nvGrpSpPr>
          <p:cNvPr id="35" name="times up"/>
          <p:cNvGrpSpPr/>
          <p:nvPr/>
        </p:nvGrpSpPr>
        <p:grpSpPr>
          <a:xfrm>
            <a:off x="8419781" y="253369"/>
            <a:ext cx="2636838" cy="799962"/>
            <a:chOff x="4321176" y="185859"/>
            <a:chExt cx="2636838" cy="799962"/>
          </a:xfrm>
        </p:grpSpPr>
        <p:sp>
          <p:nvSpPr>
            <p:cNvPr id="36" name="Rounded Rectangle 35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KẾT THÚC</a:t>
              </a:r>
            </a:p>
          </p:txBody>
        </p:sp>
      </p:grpSp>
      <p:sp>
        <p:nvSpPr>
          <p:cNvPr id="38" name="AutoShape 3"/>
          <p:cNvSpPr>
            <a:spLocks noChangeAspect="1" noChangeArrowheads="1" noTextEdit="1"/>
          </p:cNvSpPr>
          <p:nvPr/>
        </p:nvSpPr>
        <p:spPr bwMode="auto">
          <a:xfrm>
            <a:off x="6907781" y="12434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9563669" y="18086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9563669" y="18086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9563669" y="18086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9563669" y="18086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3" name="Freeform 9"/>
          <p:cNvSpPr/>
          <p:nvPr/>
        </p:nvSpPr>
        <p:spPr bwMode="auto">
          <a:xfrm>
            <a:off x="9406506" y="17006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4" name="Freeform 10"/>
          <p:cNvSpPr/>
          <p:nvPr/>
        </p:nvSpPr>
        <p:spPr bwMode="auto">
          <a:xfrm>
            <a:off x="10433619" y="19483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5" name="Freeform 11"/>
          <p:cNvSpPr/>
          <p:nvPr/>
        </p:nvSpPr>
        <p:spPr bwMode="auto">
          <a:xfrm>
            <a:off x="7934894" y="19276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6" name="Freeform 12"/>
          <p:cNvSpPr>
            <a:spLocks noEditPoints="1"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7" name="Freeform 13"/>
          <p:cNvSpPr>
            <a:spLocks noEditPoints="1"/>
          </p:cNvSpPr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8" name="Freeform 14"/>
          <p:cNvSpPr/>
          <p:nvPr/>
        </p:nvSpPr>
        <p:spPr bwMode="auto">
          <a:xfrm>
            <a:off x="8146031" y="22340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49" name="Freeform 15"/>
          <p:cNvSpPr/>
          <p:nvPr/>
        </p:nvSpPr>
        <p:spPr bwMode="auto">
          <a:xfrm>
            <a:off x="11106719" y="24102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0" name="Freeform 16"/>
          <p:cNvSpPr/>
          <p:nvPr/>
        </p:nvSpPr>
        <p:spPr bwMode="auto">
          <a:xfrm>
            <a:off x="10867006" y="22562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1" name="Freeform 17"/>
          <p:cNvSpPr/>
          <p:nvPr/>
        </p:nvSpPr>
        <p:spPr bwMode="auto">
          <a:xfrm>
            <a:off x="7364981" y="14164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2" name="Freeform 18"/>
          <p:cNvSpPr>
            <a:spLocks noEditPoints="1"/>
          </p:cNvSpPr>
          <p:nvPr/>
        </p:nvSpPr>
        <p:spPr bwMode="auto">
          <a:xfrm>
            <a:off x="7580881" y="26198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3" name="Freeform 19"/>
          <p:cNvSpPr/>
          <p:nvPr/>
        </p:nvSpPr>
        <p:spPr bwMode="auto">
          <a:xfrm>
            <a:off x="7514206" y="16562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4" name="Freeform 20"/>
          <p:cNvSpPr/>
          <p:nvPr/>
        </p:nvSpPr>
        <p:spPr bwMode="auto">
          <a:xfrm>
            <a:off x="7976169" y="56948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5" name="Freeform 21"/>
          <p:cNvSpPr>
            <a:spLocks noEditPoints="1"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6" name="Freeform 22"/>
          <p:cNvSpPr>
            <a:spLocks noEditPoints="1"/>
          </p:cNvSpPr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7" name="Freeform 23"/>
          <p:cNvSpPr/>
          <p:nvPr/>
        </p:nvSpPr>
        <p:spPr bwMode="auto">
          <a:xfrm>
            <a:off x="8246044" y="59678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8" name="Freeform 24"/>
          <p:cNvSpPr/>
          <p:nvPr/>
        </p:nvSpPr>
        <p:spPr bwMode="auto">
          <a:xfrm>
            <a:off x="10541569" y="56948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59" name="Freeform 25"/>
          <p:cNvSpPr/>
          <p:nvPr/>
        </p:nvSpPr>
        <p:spPr bwMode="auto">
          <a:xfrm>
            <a:off x="11001944" y="59662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60" name="Freeform 26"/>
          <p:cNvSpPr/>
          <p:nvPr/>
        </p:nvSpPr>
        <p:spPr bwMode="auto">
          <a:xfrm>
            <a:off x="11001944" y="59662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61" name="Freeform 27"/>
          <p:cNvSpPr/>
          <p:nvPr/>
        </p:nvSpPr>
        <p:spPr bwMode="auto">
          <a:xfrm>
            <a:off x="10703494" y="59662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62" name="Group 61"/>
          <p:cNvGrpSpPr/>
          <p:nvPr/>
        </p:nvGrpSpPr>
        <p:grpSpPr>
          <a:xfrm rot="1786145">
            <a:off x="7725344" y="2330891"/>
            <a:ext cx="3829050" cy="3830638"/>
            <a:chOff x="817563" y="2264166"/>
            <a:chExt cx="3829050" cy="3830638"/>
          </a:xfrm>
        </p:grpSpPr>
        <p:sp>
          <p:nvSpPr>
            <p:cNvPr id="63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sp>
          <p:nvSpPr>
            <p:cNvPr id="64" name="hour hand"/>
            <p:cNvSpPr/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</p:grpSp>
      <p:sp>
        <p:nvSpPr>
          <p:cNvPr id="65" name="Freeform 29"/>
          <p:cNvSpPr>
            <a:spLocks noEditPoints="1"/>
          </p:cNvSpPr>
          <p:nvPr/>
        </p:nvSpPr>
        <p:spPr bwMode="auto">
          <a:xfrm>
            <a:off x="7445944" y="20530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66" name="Freeform 30"/>
          <p:cNvSpPr>
            <a:spLocks noEditPoints="1"/>
          </p:cNvSpPr>
          <p:nvPr/>
        </p:nvSpPr>
        <p:spPr bwMode="auto">
          <a:xfrm>
            <a:off x="7618981" y="22245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67" name="Freeform 31"/>
          <p:cNvSpPr>
            <a:spLocks noEditPoints="1"/>
          </p:cNvSpPr>
          <p:nvPr/>
        </p:nvSpPr>
        <p:spPr bwMode="auto">
          <a:xfrm>
            <a:off x="7528494" y="21340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68" name="Group 67"/>
          <p:cNvGrpSpPr/>
          <p:nvPr/>
        </p:nvGrpSpPr>
        <p:grpSpPr>
          <a:xfrm>
            <a:off x="9363644" y="2478528"/>
            <a:ext cx="566738" cy="566738"/>
            <a:chOff x="2455863" y="2411803"/>
            <a:chExt cx="566738" cy="566738"/>
          </a:xfrm>
        </p:grpSpPr>
        <p:sp>
          <p:nvSpPr>
            <p:cNvPr id="6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4" name="Rectangle 37"/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152631" y="2729353"/>
            <a:ext cx="662782" cy="573088"/>
            <a:chOff x="3244850" y="2662628"/>
            <a:chExt cx="662782" cy="573088"/>
          </a:xfrm>
        </p:grpSpPr>
        <p:sp>
          <p:nvSpPr>
            <p:cNvPr id="76" name="Freeform 38"/>
            <p:cNvSpPr/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7" name="Freeform 39"/>
            <p:cNvSpPr/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8" name="Freeform 40"/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79" name="Freeform 41"/>
            <p:cNvSpPr/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0" name="Rectangle 42"/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1" name="Rectangle 43"/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2" name="Freeform 46"/>
          <p:cNvSpPr>
            <a:spLocks noEditPoints="1"/>
          </p:cNvSpPr>
          <p:nvPr/>
        </p:nvSpPr>
        <p:spPr bwMode="auto">
          <a:xfrm>
            <a:off x="10693969" y="33389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83" name="Group 82"/>
          <p:cNvGrpSpPr/>
          <p:nvPr/>
        </p:nvGrpSpPr>
        <p:grpSpPr>
          <a:xfrm>
            <a:off x="10820175" y="3480489"/>
            <a:ext cx="585788" cy="587375"/>
            <a:chOff x="3912394" y="3413764"/>
            <a:chExt cx="585788" cy="587375"/>
          </a:xfrm>
        </p:grpSpPr>
        <p:sp>
          <p:nvSpPr>
            <p:cNvPr id="84" name="Freeform 44"/>
            <p:cNvSpPr/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5" name="Freeform 45"/>
            <p:cNvSpPr/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6" name="Freeform 47"/>
            <p:cNvSpPr/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7" name="Rectangle 48"/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88" name="Rectangle 49"/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9" name="Freeform 52"/>
          <p:cNvSpPr>
            <a:spLocks noEditPoints="1"/>
          </p:cNvSpPr>
          <p:nvPr/>
        </p:nvSpPr>
        <p:spPr bwMode="auto">
          <a:xfrm>
            <a:off x="10901931" y="4045391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90" name="Freeform 58"/>
          <p:cNvSpPr>
            <a:spLocks noEditPoints="1"/>
          </p:cNvSpPr>
          <p:nvPr/>
        </p:nvSpPr>
        <p:spPr bwMode="auto">
          <a:xfrm>
            <a:off x="10717781" y="47994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91" name="Group 90"/>
          <p:cNvGrpSpPr/>
          <p:nvPr/>
        </p:nvGrpSpPr>
        <p:grpSpPr>
          <a:xfrm>
            <a:off x="10823596" y="4436118"/>
            <a:ext cx="566738" cy="568325"/>
            <a:chOff x="3915815" y="4369393"/>
            <a:chExt cx="566738" cy="568325"/>
          </a:xfrm>
        </p:grpSpPr>
        <p:sp>
          <p:nvSpPr>
            <p:cNvPr id="92" name="Freeform 56"/>
            <p:cNvSpPr/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93" name="Oval 57"/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94" name="Freeform 59"/>
            <p:cNvSpPr/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95" name="Rectangle 60"/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96" name="Rectangle 61"/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0189144" y="5212610"/>
            <a:ext cx="631031" cy="577850"/>
            <a:chOff x="3281363" y="5145885"/>
            <a:chExt cx="631031" cy="577850"/>
          </a:xfrm>
        </p:grpSpPr>
        <p:sp>
          <p:nvSpPr>
            <p:cNvPr id="98" name="Freeform 62"/>
            <p:cNvSpPr/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99" name="Freeform 63"/>
            <p:cNvSpPr/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00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01" name="Freeform 65"/>
            <p:cNvSpPr/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02" name="Rectangle 66"/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03" name="Rectangle 67"/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04" name="Freeform 78"/>
          <p:cNvSpPr>
            <a:spLocks noEditPoints="1"/>
          </p:cNvSpPr>
          <p:nvPr/>
        </p:nvSpPr>
        <p:spPr bwMode="auto">
          <a:xfrm>
            <a:off x="7920606" y="41993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grpSp>
        <p:nvGrpSpPr>
          <p:cNvPr id="105" name="Group 104"/>
          <p:cNvGrpSpPr/>
          <p:nvPr/>
        </p:nvGrpSpPr>
        <p:grpSpPr>
          <a:xfrm>
            <a:off x="9351738" y="5529300"/>
            <a:ext cx="568325" cy="566738"/>
            <a:chOff x="2443957" y="5462575"/>
            <a:chExt cx="568325" cy="566738"/>
          </a:xfrm>
        </p:grpSpPr>
        <p:sp>
          <p:nvSpPr>
            <p:cNvPr id="106" name="Freeform 88"/>
            <p:cNvSpPr/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07" name="Oval 89"/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08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09" name="Freeform 91"/>
            <p:cNvSpPr/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10" name="Rectangle 92"/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11" name="Rectangle 93"/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8451092" y="2715066"/>
            <a:ext cx="571500" cy="573088"/>
            <a:chOff x="1543311" y="2648341"/>
            <a:chExt cx="571500" cy="573088"/>
          </a:xfrm>
        </p:grpSpPr>
        <p:sp>
          <p:nvSpPr>
            <p:cNvPr id="113" name="Freeform 68"/>
            <p:cNvSpPr/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14" name="Freeform 69"/>
            <p:cNvSpPr/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15" name="Freeform 70"/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16" name="Freeform 71"/>
            <p:cNvSpPr/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17" name="Rectangle 94"/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18" name="Rectangle 95"/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9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7876067" y="3456428"/>
            <a:ext cx="584200" cy="594502"/>
            <a:chOff x="968286" y="3389703"/>
            <a:chExt cx="584200" cy="594502"/>
          </a:xfrm>
        </p:grpSpPr>
        <p:sp>
          <p:nvSpPr>
            <p:cNvPr id="120" name="Freeform 72"/>
            <p:cNvSpPr/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21" name="Freeform 73"/>
            <p:cNvSpPr/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22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23" name="Freeform 75"/>
            <p:cNvSpPr/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24" name="Rectangle 96"/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25" name="Rectangle 97"/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900762" y="4463280"/>
            <a:ext cx="569913" cy="568325"/>
            <a:chOff x="992981" y="4396555"/>
            <a:chExt cx="569913" cy="568325"/>
          </a:xfrm>
        </p:grpSpPr>
        <p:sp>
          <p:nvSpPr>
            <p:cNvPr id="127" name="Freeform 80"/>
            <p:cNvSpPr/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28" name="Freeform 81"/>
            <p:cNvSpPr/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29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30" name="Freeform 83"/>
            <p:cNvSpPr/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31" name="Rectangle 100"/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32" name="Rectangle 101"/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7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8449403" y="5219763"/>
            <a:ext cx="579438" cy="577850"/>
            <a:chOff x="1541622" y="5153038"/>
            <a:chExt cx="579438" cy="577850"/>
          </a:xfrm>
        </p:grpSpPr>
        <p:sp>
          <p:nvSpPr>
            <p:cNvPr id="134" name="Freeform 84"/>
            <p:cNvSpPr/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35" name="Freeform 85"/>
            <p:cNvSpPr/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36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37" name="Freeform 87"/>
            <p:cNvSpPr/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38" name="Rectangle 102"/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/>
            </a:p>
          </p:txBody>
        </p:sp>
        <p:sp>
          <p:nvSpPr>
            <p:cNvPr id="139" name="Rectangle 103"/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6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40" name="Oval 107"/>
          <p:cNvSpPr>
            <a:spLocks noChangeArrowheads="1"/>
          </p:cNvSpPr>
          <p:nvPr/>
        </p:nvSpPr>
        <p:spPr bwMode="auto">
          <a:xfrm>
            <a:off x="9508106" y="41088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41" name="Oval 108"/>
          <p:cNvSpPr>
            <a:spLocks noChangeArrowheads="1"/>
          </p:cNvSpPr>
          <p:nvPr/>
        </p:nvSpPr>
        <p:spPr bwMode="auto">
          <a:xfrm>
            <a:off x="9566844" y="41708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42" name="Freeform 109"/>
          <p:cNvSpPr/>
          <p:nvPr/>
        </p:nvSpPr>
        <p:spPr bwMode="auto">
          <a:xfrm>
            <a:off x="8715944" y="13688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43" name="Freeform 110"/>
          <p:cNvSpPr/>
          <p:nvPr/>
        </p:nvSpPr>
        <p:spPr bwMode="auto">
          <a:xfrm>
            <a:off x="8871519" y="12847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44" name="Freeform 111"/>
          <p:cNvSpPr/>
          <p:nvPr/>
        </p:nvSpPr>
        <p:spPr bwMode="auto">
          <a:xfrm>
            <a:off x="6937944" y="22721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45" name="Freeform 112"/>
          <p:cNvSpPr/>
          <p:nvPr/>
        </p:nvSpPr>
        <p:spPr bwMode="auto">
          <a:xfrm>
            <a:off x="6803006" y="23880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46" name="Freeform 113"/>
          <p:cNvSpPr/>
          <p:nvPr/>
        </p:nvSpPr>
        <p:spPr bwMode="auto">
          <a:xfrm>
            <a:off x="10247881" y="13260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47" name="Freeform 114"/>
          <p:cNvSpPr/>
          <p:nvPr/>
        </p:nvSpPr>
        <p:spPr bwMode="auto">
          <a:xfrm>
            <a:off x="10092306" y="12434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48" name="Freeform 115"/>
          <p:cNvSpPr/>
          <p:nvPr/>
        </p:nvSpPr>
        <p:spPr bwMode="auto">
          <a:xfrm>
            <a:off x="10354244" y="14387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49" name="Freeform 116"/>
          <p:cNvSpPr/>
          <p:nvPr/>
        </p:nvSpPr>
        <p:spPr bwMode="auto">
          <a:xfrm>
            <a:off x="11681394" y="27277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  <p:sp>
        <p:nvSpPr>
          <p:cNvPr id="150" name="Freeform 117"/>
          <p:cNvSpPr/>
          <p:nvPr/>
        </p:nvSpPr>
        <p:spPr bwMode="auto">
          <a:xfrm>
            <a:off x="11403581" y="16784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GB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>
                <a:fillRect/>
              </a:stretch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/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>
                <a:fillRect/>
              </a:stretch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/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>
                <a:fillRect/>
              </a:stretch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/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>
                <a:fillRect/>
              </a:stretch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10" y="828477"/>
            <a:ext cx="3667402" cy="2871828"/>
          </a:xfrm>
          <a:prstGeom prst="roundRect">
            <a:avLst/>
          </a:prstGeom>
        </p:spPr>
      </p:pic>
      <p:grpSp>
        <p:nvGrpSpPr>
          <p:cNvPr id="25" name="Nhóm 24"/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23" name="Hình ảnh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>
              <a:fillRect/>
            </a:stretch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24" name="Hộp Văn bản 23"/>
            <p:cNvSpPr txBox="1"/>
            <p:nvPr/>
          </p:nvSpPr>
          <p:spPr>
            <a:xfrm>
              <a:off x="3970369" y="4224191"/>
              <a:ext cx="469153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Gửi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lời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thăm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hỏi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Cốm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hứa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cho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bạn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mượn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vở để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chép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bài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,…</a:t>
              </a:r>
            </a:p>
          </p:txBody>
        </p:sp>
      </p:grpSp>
      <p:grpSp>
        <p:nvGrpSpPr>
          <p:cNvPr id="3" name="Nhóm 2"/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4" name="Hình ảnh 3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>
              <a:fillRect/>
            </a:stretch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5" name="Hình ảnh 4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>
              <a:fillRect/>
            </a:stretch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6" name="Nhóm 5"/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8" name="Hình ảnh 7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>
              <a:fillRect/>
            </a:stretch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1" name="Hình ảnh 2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>
              <a:fillRect/>
            </a:stretch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>
                <a:fillRect/>
              </a:stretch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/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>
                <a:fillRect/>
              </a:stretch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/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>
                <a:fillRect/>
              </a:stretch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/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>
                <a:fillRect/>
              </a:stretch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67" y="816567"/>
            <a:ext cx="3461008" cy="2895647"/>
          </a:xfrm>
          <a:prstGeom prst="roundRect">
            <a:avLst/>
          </a:prstGeom>
        </p:spPr>
      </p:pic>
      <p:grpSp>
        <p:nvGrpSpPr>
          <p:cNvPr id="3" name="Nhóm 2"/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4" name="Hình ảnh 3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>
              <a:fillRect/>
            </a:stretch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5" name="Hình ảnh 4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>
              <a:fillRect/>
            </a:stretch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6" name="Nhóm 5"/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8" name="Hình ảnh 7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>
              <a:fillRect/>
            </a:stretch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1" name="Hình ảnh 2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>
              <a:fillRect/>
            </a:stretch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  <p:grpSp>
        <p:nvGrpSpPr>
          <p:cNvPr id="29" name="Nhóm 28"/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30" name="Hình ảnh 29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>
              <a:fillRect/>
            </a:stretch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31" name="Hộp Văn bản 30"/>
            <p:cNvSpPr txBox="1"/>
            <p:nvPr/>
          </p:nvSpPr>
          <p:spPr>
            <a:xfrm>
              <a:off x="3895334" y="4169150"/>
              <a:ext cx="461840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Giúp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cô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hàng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xóm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xách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chiếc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túi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giúp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cô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tìm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chiếc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chìa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khóa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dỗ em bé và chơi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cùng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em.</a:t>
              </a:r>
            </a:p>
          </p:txBody>
        </p:sp>
      </p:grpSp>
      <p:grpSp>
        <p:nvGrpSpPr>
          <p:cNvPr id="22" name="Nhóm 21"/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23" name="Hình ảnh 22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>
              <a:fillRect/>
            </a:stretch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24" name="Hình ảnh 23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>
              <a:fillRect/>
            </a:stretch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25" name="Nhóm 24"/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27" name="Hình ảnh 26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>
              <a:fillRect/>
            </a:stretch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8" name="Hình ảnh 27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>
              <a:fillRect/>
            </a:stretch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>
                <a:fillRect/>
              </a:stretch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/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>
                <a:fillRect/>
              </a:stretch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/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>
                <a:fillRect/>
              </a:stretch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/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>
                <a:fillRect/>
              </a:stretch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166" y="670592"/>
            <a:ext cx="3766497" cy="2878361"/>
          </a:xfrm>
          <a:prstGeom prst="roundRect">
            <a:avLst/>
          </a:prstGeom>
        </p:spPr>
      </p:pic>
      <p:grpSp>
        <p:nvGrpSpPr>
          <p:cNvPr id="23" name="Nhóm 22"/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24" name="Hình ảnh 2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>
              <a:fillRect/>
            </a:stretch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25" name="Hộp Văn bản 24"/>
            <p:cNvSpPr txBox="1"/>
            <p:nvPr/>
          </p:nvSpPr>
          <p:spPr>
            <a:xfrm>
              <a:off x="3970369" y="4224191"/>
              <a:ext cx="46915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Mời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em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vào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chơi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cùng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hướng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dẫn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em chơi,…</a:t>
              </a:r>
            </a:p>
          </p:txBody>
        </p:sp>
      </p:grpSp>
      <p:grpSp>
        <p:nvGrpSpPr>
          <p:cNvPr id="4" name="Nhóm 3"/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5" name="Hình ảnh 4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>
              <a:fillRect/>
            </a:stretch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6" name="Hình ảnh 5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>
              <a:fillRect/>
            </a:stretch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8" name="Nhóm 7"/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21" name="Hình ảnh 2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>
              <a:fillRect/>
            </a:stretch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2" name="Hình ảnh 21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>
              <a:fillRect/>
            </a:stretch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an Thị Thiện lần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1" b="131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1"/>
          <p:cNvSpPr/>
          <p:nvPr/>
        </p:nvSpPr>
        <p:spPr>
          <a:xfrm>
            <a:off x="244391" y="1168616"/>
            <a:ext cx="10931856" cy="5362932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0"/>
          <p:cNvSpPr txBox="1"/>
          <p:nvPr/>
        </p:nvSpPr>
        <p:spPr>
          <a:xfrm>
            <a:off x="678" y="3112728"/>
            <a:ext cx="7788964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50" dirty="0">
                <a:ln w="9525" cmpd="sng">
                  <a:solidFill>
                    <a:srgbClr val="C71A29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charset="0"/>
                <a:cs typeface="Times New Roman" panose="02020603050405020304" charset="0"/>
              </a:rPr>
              <a:t>QUAN TÂM ĐẾN HÀNG XÓM LÁNG GIỀNG</a:t>
            </a:r>
          </a:p>
        </p:txBody>
      </p:sp>
      <p:pic>
        <p:nvPicPr>
          <p:cNvPr id="30" name="Hình ảnh 29" descr="Ảnh có chứa đồ chơi&#10;&#10;Mô tả được tạo tự độ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0" b="99947" l="417" r="99479">
                        <a14:foregroundMark x1="27448" y1="6407" x2="47344" y2="8916"/>
                        <a14:foregroundMark x1="31094" y1="5125" x2="34531" y2="5553"/>
                        <a14:foregroundMark x1="66458" y1="2670" x2="68073" y2="3043"/>
                        <a14:foregroundMark x1="76965" y1="95898" x2="84499" y2="96768"/>
                        <a14:foregroundMark x1="72271" y1="95356" x2="73478" y2="95495"/>
                        <a14:foregroundMark x1="7500" y1="87880" x2="40811" y2="91725"/>
                        <a14:foregroundMark x1="87732" y1="94795" x2="92813" y2="90657"/>
                        <a14:foregroundMark x1="85459" y1="96645" x2="86113" y2="96113"/>
                        <a14:foregroundMark x1="92813" y1="90657" x2="90417" y2="87667"/>
                        <a14:foregroundMark x1="6875" y1="87453" x2="7106" y2="94482"/>
                        <a14:foregroundMark x1="43015" y1="96752" x2="64773" y2="95852"/>
                        <a14:foregroundMark x1="80047" y1="96529" x2="83490" y2="96797"/>
                        <a14:foregroundMark x1="83490" y1="96797" x2="84313" y2="96792"/>
                        <a14:foregroundMark x1="5052" y1="89749" x2="5202" y2="93410"/>
                        <a14:foregroundMark x1="990" y1="91404" x2="868" y2="92505"/>
                        <a14:foregroundMark x1="81094" y1="33903" x2="83698" y2="39722"/>
                        <a14:foregroundMark x1="83906" y1="40149" x2="80469" y2="42659"/>
                        <a14:foregroundMark x1="80677" y1="44741" x2="83540" y2="41805"/>
                        <a14:foregroundMark x1="84115" y1="42445" x2="84948" y2="44527"/>
                        <a14:foregroundMark x1="35156" y1="12013" x2="41250" y2="17672"/>
                        <a14:foregroundMark x1="83906" y1="35131" x2="83906" y2="35131"/>
                        <a14:foregroundMark x1="79635" y1="33262" x2="79635" y2="33262"/>
                        <a14:foregroundMark x1="79844" y1="33476" x2="79844" y2="33476"/>
                        <a14:foregroundMark x1="78646" y1="32461" x2="78646" y2="32461"/>
                        <a14:foregroundMark x1="30208" y1="86652" x2="30833" y2="89322"/>
                        <a14:foregroundMark x1="20052" y1="94341" x2="20052" y2="94341"/>
                        <a14:foregroundMark x1="18854" y1="93540" x2="21094" y2="94928"/>
                        <a14:foregroundMark x1="18438" y1="92739" x2="19635" y2="95355"/>
                        <a14:foregroundMark x1="18854" y1="94928" x2="19635" y2="97384"/>
                        <a14:foregroundMark x1="21094" y1="93967" x2="22083" y2="96156"/>
                        <a14:foregroundMark x1="55208" y1="90924" x2="56042" y2="95569"/>
                        <a14:foregroundMark x1="52188" y1="91938" x2="51979" y2="95782"/>
                        <a14:foregroundMark x1="58854" y1="91725" x2="60729" y2="95782"/>
                        <a14:foregroundMark x1="54010" y1="91511" x2="69635" y2="94928"/>
                        <a14:foregroundMark x1="72917" y1="97384" x2="68229" y2="97384"/>
                        <a14:foregroundMark x1="71302" y1="94127" x2="72917" y2="95355"/>
                        <a14:foregroundMark x1="73333" y1="96583" x2="72083" y2="95569"/>
                        <a14:foregroundMark x1="79583" y1="95355" x2="77969" y2="95942"/>
                        <a14:foregroundMark x1="59479" y1="14576" x2="63542" y2="16978"/>
                        <a14:foregroundMark x1="24219" y1="92739" x2="24219" y2="92739"/>
                        <a14:foregroundMark x1="24635" y1="92952" x2="24063" y2="95569"/>
                        <a14:foregroundMark x1="25677" y1="93967" x2="25885" y2="97010"/>
                        <a14:foregroundMark x1="30312" y1="92579" x2="30312" y2="97597"/>
                        <a14:foregroundMark x1="31979" y1="92739" x2="33177" y2="95996"/>
                        <a14:foregroundMark x1="82188" y1="94394" x2="79323" y2="95996"/>
                        <a14:foregroundMark x1="82969" y1="94394" x2="89271" y2="97811"/>
                        <a14:backgroundMark x1="83144" y1="42693" x2="84531" y2="67859"/>
                        <a14:backgroundMark x1="82708" y1="34757" x2="82744" y2="35413"/>
                        <a14:backgroundMark x1="85365" y1="41377" x2="85365" y2="41377"/>
                        <a14:backgroundMark x1="85365" y1="40363" x2="85365" y2="40363"/>
                        <a14:backgroundMark x1="79271" y1="37854" x2="79271" y2="37854"/>
                        <a14:backgroundMark x1="84115" y1="41591" x2="84115" y2="41591"/>
                        <a14:backgroundMark x1="83698" y1="40577" x2="83698" y2="40577"/>
                        <a14:backgroundMark x1="84115" y1="40577" x2="84115" y2="40577"/>
                        <a14:backgroundMark x1="83906" y1="40363" x2="83906" y2="41805"/>
                        <a14:backgroundMark x1="78229" y1="43086" x2="78229" y2="43086"/>
                        <a14:backgroundMark x1="79427" y1="39135" x2="79427" y2="39135"/>
                        <a14:backgroundMark x1="79844" y1="43460" x2="79844" y2="43460"/>
                        <a14:backgroundMark x1="78229" y1="39295" x2="78229" y2="39295"/>
                        <a14:backgroundMark x1="84948" y1="37640" x2="84948" y2="37640"/>
                        <a14:backgroundMark x1="10104" y1="96743" x2="12552" y2="98612"/>
                        <a14:backgroundMark x1="4844" y1="95141" x2="7656" y2="97384"/>
                        <a14:backgroundMark x1="2813" y1="94928" x2="12760" y2="99573"/>
                        <a14:backgroundMark x1="12760" y1="99573" x2="14375" y2="99786"/>
                        <a14:backgroundMark x1="1771" y1="94768" x2="7865" y2="99786"/>
                        <a14:backgroundMark x1="7865" y1="99786" x2="7865" y2="99786"/>
                        <a14:backgroundMark x1="7656" y1="94554" x2="2969" y2="94554"/>
                        <a14:backgroundMark x1="1354" y1="93540" x2="729" y2="93540"/>
                        <a14:backgroundMark x1="1771" y1="95569" x2="573" y2="95569"/>
                        <a14:backgroundMark x1="6250" y1="99413" x2="4844" y2="98398"/>
                        <a14:backgroundMark x1="729" y1="92525" x2="1354" y2="96957"/>
                        <a14:backgroundMark x1="2604" y1="92952" x2="6875" y2="95355"/>
                        <a14:backgroundMark x1="20157" y1="97216" x2="22240" y2="97864"/>
                        <a14:backgroundMark x1="6458" y1="92952" x2="18485" y2="96695"/>
                        <a14:backgroundMark x1="22240" y1="97864" x2="29063" y2="97918"/>
                        <a14:backgroundMark x1="31198" y1="97430" x2="36302" y2="96263"/>
                        <a14:backgroundMark x1="29063" y1="97918" x2="30467" y2="97597"/>
                        <a14:backgroundMark x1="36302" y1="96263" x2="37344" y2="93540"/>
                        <a14:backgroundMark x1="13542" y1="97170" x2="8073" y2="94928"/>
                        <a14:backgroundMark x1="31198" y1="93098" x2="45677" y2="92152"/>
                        <a14:backgroundMark x1="25428" y1="93475" x2="29427" y2="93214"/>
                        <a14:backgroundMark x1="21950" y1="93702" x2="23587" y2="93595"/>
                        <a14:backgroundMark x1="8906" y1="94554" x2="18017" y2="93959"/>
                        <a14:backgroundMark x1="69510" y1="95747" x2="72128" y2="96141"/>
                        <a14:backgroundMark x1="61107" y1="94480" x2="69093" y2="95684"/>
                        <a14:backgroundMark x1="56626" y1="93804" x2="59001" y2="94162"/>
                        <a14:backgroundMark x1="53003" y1="93257" x2="54774" y2="93524"/>
                        <a14:backgroundMark x1="45677" y1="92152" x2="51243" y2="92992"/>
                        <a14:backgroundMark x1="81717" y1="95659" x2="83249" y2="95540"/>
                        <a14:backgroundMark x1="72425" y1="96383" x2="77975" y2="95951"/>
                        <a14:backgroundMark x1="86302" y1="95302" x2="95677" y2="97597"/>
                        <a14:backgroundMark x1="33906" y1="98185" x2="68646" y2="99519"/>
                        <a14:backgroundMark x1="89368" y1="96870" x2="91615" y2="96583"/>
                        <a14:backgroundMark x1="68646" y1="99519" x2="86402" y2="97249"/>
                        <a14:backgroundMark x1="91615" y1="96583" x2="98490" y2="97971"/>
                        <a14:backgroundMark x1="76979" y1="94127" x2="71875" y2="94768"/>
                        <a14:backgroundMark x1="73698" y1="94554" x2="77188" y2="97170"/>
                        <a14:backgroundMark x1="99323" y1="97971" x2="97917" y2="99573"/>
                        <a14:backgroundMark x1="34896" y1="97170" x2="40781" y2="96156"/>
                        <a14:backgroundMark x1="43229" y1="97758" x2="36719" y2="97758"/>
                        <a14:backgroundMark x1="20349" y1="96699" x2="22760" y2="96903"/>
                        <a14:backgroundMark x1="7031" y1="95569" x2="18434" y2="96536"/>
                        <a14:backgroundMark x1="31198" y1="96493" x2="34844" y2="96316"/>
                        <a14:backgroundMark x1="26753" y1="96709" x2="29427" y2="96579"/>
                        <a14:backgroundMark x1="22760" y1="96903" x2="24983" y2="96795"/>
                        <a14:backgroundMark x1="34844" y1="96316" x2="43021" y2="9674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32"/>
          <a:stretch>
            <a:fillRect/>
          </a:stretch>
        </p:blipFill>
        <p:spPr>
          <a:xfrm>
            <a:off x="5886557" y="-399683"/>
            <a:ext cx="6633354" cy="7657365"/>
          </a:xfrm>
          <a:prstGeom prst="rect">
            <a:avLst/>
          </a:prstGeom>
        </p:spPr>
      </p:pic>
      <p:grpSp>
        <p:nvGrpSpPr>
          <p:cNvPr id="4" name="Nhóm 3"/>
          <p:cNvGrpSpPr/>
          <p:nvPr/>
        </p:nvGrpSpPr>
        <p:grpSpPr>
          <a:xfrm>
            <a:off x="-210251" y="198083"/>
            <a:ext cx="9465468" cy="1787857"/>
            <a:chOff x="3264691" y="264943"/>
            <a:chExt cx="9465468" cy="1787857"/>
          </a:xfrm>
        </p:grpSpPr>
        <p:sp>
          <p:nvSpPr>
            <p:cNvPr id="5" name="Dải băng: Cong và Hướng Lên 4"/>
            <p:cNvSpPr/>
            <p:nvPr/>
          </p:nvSpPr>
          <p:spPr>
            <a:xfrm>
              <a:off x="3802853" y="264943"/>
              <a:ext cx="8389145" cy="1787857"/>
            </a:xfrm>
            <a:custGeom>
              <a:avLst/>
              <a:gdLst>
                <a:gd name="connsiteX0" fmla="*/ 0 w 8389145"/>
                <a:gd name="connsiteY0" fmla="*/ 1787857 h 1787857"/>
                <a:gd name="connsiteX1" fmla="*/ 2357559 w 8389145"/>
                <a:gd name="connsiteY1" fmla="*/ 1415328 h 1787857"/>
                <a:gd name="connsiteX2" fmla="*/ 1308916 w 8389145"/>
                <a:gd name="connsiteY2" fmla="*/ 1102764 h 1787857"/>
                <a:gd name="connsiteX3" fmla="*/ 7080229 w 8389145"/>
                <a:gd name="connsiteY3" fmla="*/ 1102764 h 1787857"/>
                <a:gd name="connsiteX4" fmla="*/ 6031586 w 8389145"/>
                <a:gd name="connsiteY4" fmla="*/ 1415328 h 1787857"/>
                <a:gd name="connsiteX5" fmla="*/ 8389145 w 8389145"/>
                <a:gd name="connsiteY5" fmla="*/ 1787857 h 1787857"/>
                <a:gd name="connsiteX6" fmla="*/ 7340502 w 8389145"/>
                <a:gd name="connsiteY6" fmla="*/ 1143890 h 1787857"/>
                <a:gd name="connsiteX7" fmla="*/ 8389145 w 8389145"/>
                <a:gd name="connsiteY7" fmla="*/ 903243 h 1787857"/>
                <a:gd name="connsiteX8" fmla="*/ 7080229 w 8389145"/>
                <a:gd name="connsiteY8" fmla="*/ 660457 h 1787857"/>
                <a:gd name="connsiteX9" fmla="*/ 7080229 w 8389145"/>
                <a:gd name="connsiteY9" fmla="*/ 218150 h 1787857"/>
                <a:gd name="connsiteX10" fmla="*/ 1308916 w 8389145"/>
                <a:gd name="connsiteY10" fmla="*/ 218150 h 1787857"/>
                <a:gd name="connsiteX11" fmla="*/ 1308916 w 8389145"/>
                <a:gd name="connsiteY11" fmla="*/ 660457 h 1787857"/>
                <a:gd name="connsiteX12" fmla="*/ 0 w 8389145"/>
                <a:gd name="connsiteY12" fmla="*/ 903243 h 1787857"/>
                <a:gd name="connsiteX13" fmla="*/ 1048643 w 8389145"/>
                <a:gd name="connsiteY13" fmla="*/ 1143890 h 1787857"/>
                <a:gd name="connsiteX14" fmla="*/ 0 w 8389145"/>
                <a:gd name="connsiteY14" fmla="*/ 1787857 h 1787857"/>
                <a:gd name="connsiteX0-1" fmla="*/ 2357559 w 8389145"/>
                <a:gd name="connsiteY0-2" fmla="*/ 973021 h 1787857"/>
                <a:gd name="connsiteX1-3" fmla="*/ 2357559 w 8389145"/>
                <a:gd name="connsiteY1-4" fmla="*/ 1415328 h 1787857"/>
                <a:gd name="connsiteX2-5" fmla="*/ 1308916 w 8389145"/>
                <a:gd name="connsiteY2-6" fmla="*/ 1102764 h 1787857"/>
                <a:gd name="connsiteX3-7" fmla="*/ 7080229 w 8389145"/>
                <a:gd name="connsiteY3-8" fmla="*/ 1102764 h 1787857"/>
                <a:gd name="connsiteX4-9" fmla="*/ 6031586 w 8389145"/>
                <a:gd name="connsiteY4-10" fmla="*/ 1415328 h 1787857"/>
                <a:gd name="connsiteX5-11" fmla="*/ 6031586 w 8389145"/>
                <a:gd name="connsiteY5-12" fmla="*/ 973021 h 1787857"/>
                <a:gd name="connsiteX6-13" fmla="*/ 2357559 w 8389145"/>
                <a:gd name="connsiteY6-14" fmla="*/ 973021 h 1787857"/>
                <a:gd name="connsiteX0-15" fmla="*/ 0 w 8389145"/>
                <a:gd name="connsiteY0-16" fmla="*/ 1787857 h 1787857"/>
                <a:gd name="connsiteX1-17" fmla="*/ 1048643 w 8389145"/>
                <a:gd name="connsiteY1-18" fmla="*/ 1143890 h 1787857"/>
                <a:gd name="connsiteX2-19" fmla="*/ 0 w 8389145"/>
                <a:gd name="connsiteY2-20" fmla="*/ 903243 h 1787857"/>
                <a:gd name="connsiteX3-21" fmla="*/ 1308916 w 8389145"/>
                <a:gd name="connsiteY3-22" fmla="*/ 660457 h 1787857"/>
                <a:gd name="connsiteX4-23" fmla="*/ 1308916 w 8389145"/>
                <a:gd name="connsiteY4-24" fmla="*/ 218150 h 1787857"/>
                <a:gd name="connsiteX5-25" fmla="*/ 7080229 w 8389145"/>
                <a:gd name="connsiteY5-26" fmla="*/ 218150 h 1787857"/>
                <a:gd name="connsiteX6-27" fmla="*/ 7080229 w 8389145"/>
                <a:gd name="connsiteY6-28" fmla="*/ 660457 h 1787857"/>
                <a:gd name="connsiteX7-29" fmla="*/ 8389145 w 8389145"/>
                <a:gd name="connsiteY7-30" fmla="*/ 903243 h 1787857"/>
                <a:gd name="connsiteX8-31" fmla="*/ 7340502 w 8389145"/>
                <a:gd name="connsiteY8-32" fmla="*/ 1143890 h 1787857"/>
                <a:gd name="connsiteX9-33" fmla="*/ 8389145 w 8389145"/>
                <a:gd name="connsiteY9-34" fmla="*/ 1787857 h 1787857"/>
                <a:gd name="connsiteX10-35" fmla="*/ 6031586 w 8389145"/>
                <a:gd name="connsiteY10-36" fmla="*/ 1415328 h 1787857"/>
                <a:gd name="connsiteX11-37" fmla="*/ 7080229 w 8389145"/>
                <a:gd name="connsiteY11-38" fmla="*/ 1102764 h 1787857"/>
                <a:gd name="connsiteX12-39" fmla="*/ 1308916 w 8389145"/>
                <a:gd name="connsiteY12-40" fmla="*/ 1102764 h 1787857"/>
                <a:gd name="connsiteX13-41" fmla="*/ 2357559 w 8389145"/>
                <a:gd name="connsiteY13-42" fmla="*/ 1415328 h 1787857"/>
                <a:gd name="connsiteX14-43" fmla="*/ 0 w 8389145"/>
                <a:gd name="connsiteY14-44" fmla="*/ 1787857 h 1787857"/>
                <a:gd name="connsiteX15" fmla="*/ 1308916 w 8389145"/>
                <a:gd name="connsiteY15" fmla="*/ 1102764 h 1787857"/>
                <a:gd name="connsiteX16" fmla="*/ 1308916 w 8389145"/>
                <a:gd name="connsiteY16" fmla="*/ 660457 h 1787857"/>
                <a:gd name="connsiteX17" fmla="*/ 7080229 w 8389145"/>
                <a:gd name="connsiteY17" fmla="*/ 660457 h 1787857"/>
                <a:gd name="connsiteX18" fmla="*/ 7080229 w 8389145"/>
                <a:gd name="connsiteY18" fmla="*/ 1102764 h 1787857"/>
                <a:gd name="connsiteX19" fmla="*/ 2357559 w 8389145"/>
                <a:gd name="connsiteY19" fmla="*/ 973021 h 1787857"/>
                <a:gd name="connsiteX20" fmla="*/ 2357559 w 8389145"/>
                <a:gd name="connsiteY20" fmla="*/ 1415328 h 1787857"/>
                <a:gd name="connsiteX21" fmla="*/ 6031586 w 8389145"/>
                <a:gd name="connsiteY21" fmla="*/ 1415328 h 1787857"/>
                <a:gd name="connsiteX22" fmla="*/ 6031586 w 8389145"/>
                <a:gd name="connsiteY22" fmla="*/ 973021 h 17878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29" y="connsiteY7-30"/>
                </a:cxn>
                <a:cxn ang="0">
                  <a:pos x="connsiteX8-31" y="connsiteY8-32"/>
                </a:cxn>
                <a:cxn ang="0">
                  <a:pos x="connsiteX9-33" y="connsiteY9-34"/>
                </a:cxn>
                <a:cxn ang="0">
                  <a:pos x="connsiteX10-35" y="connsiteY10-36"/>
                </a:cxn>
                <a:cxn ang="0">
                  <a:pos x="connsiteX11-37" y="connsiteY11-38"/>
                </a:cxn>
                <a:cxn ang="0">
                  <a:pos x="connsiteX12-39" y="connsiteY12-40"/>
                </a:cxn>
                <a:cxn ang="0">
                  <a:pos x="connsiteX13-41" y="connsiteY13-42"/>
                </a:cxn>
                <a:cxn ang="0">
                  <a:pos x="connsiteX14-43" y="connsiteY14-4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389145" h="1787857" stroke="0" extrusionOk="0">
                  <a:moveTo>
                    <a:pt x="0" y="1787857"/>
                  </a:moveTo>
                  <a:cubicBezTo>
                    <a:pt x="856975" y="1621385"/>
                    <a:pt x="1519870" y="1514070"/>
                    <a:pt x="2357559" y="1415328"/>
                  </a:cubicBezTo>
                  <a:cubicBezTo>
                    <a:pt x="1852929" y="1362491"/>
                    <a:pt x="1449125" y="1066209"/>
                    <a:pt x="1308916" y="1102764"/>
                  </a:cubicBezTo>
                  <a:cubicBezTo>
                    <a:pt x="2915686" y="904191"/>
                    <a:pt x="5308317" y="889060"/>
                    <a:pt x="7080229" y="1102764"/>
                  </a:cubicBezTo>
                  <a:cubicBezTo>
                    <a:pt x="6963932" y="1171966"/>
                    <a:pt x="6425582" y="1270875"/>
                    <a:pt x="6031586" y="1415328"/>
                  </a:cubicBezTo>
                  <a:cubicBezTo>
                    <a:pt x="6919346" y="1450118"/>
                    <a:pt x="7571597" y="1668851"/>
                    <a:pt x="8389145" y="1787857"/>
                  </a:cubicBezTo>
                  <a:cubicBezTo>
                    <a:pt x="8188162" y="1639524"/>
                    <a:pt x="7682036" y="1432701"/>
                    <a:pt x="7340502" y="1143890"/>
                  </a:cubicBezTo>
                  <a:cubicBezTo>
                    <a:pt x="7715356" y="1126144"/>
                    <a:pt x="7921286" y="955645"/>
                    <a:pt x="8389145" y="903243"/>
                  </a:cubicBezTo>
                  <a:cubicBezTo>
                    <a:pt x="7994446" y="766358"/>
                    <a:pt x="7548857" y="746279"/>
                    <a:pt x="7080229" y="660457"/>
                  </a:cubicBezTo>
                  <a:cubicBezTo>
                    <a:pt x="7067577" y="586022"/>
                    <a:pt x="7075086" y="356882"/>
                    <a:pt x="7080229" y="218150"/>
                  </a:cubicBezTo>
                  <a:cubicBezTo>
                    <a:pt x="5077228" y="-312174"/>
                    <a:pt x="3076593" y="41180"/>
                    <a:pt x="1308916" y="218150"/>
                  </a:cubicBezTo>
                  <a:cubicBezTo>
                    <a:pt x="1340707" y="283081"/>
                    <a:pt x="1304333" y="519153"/>
                    <a:pt x="1308916" y="660457"/>
                  </a:cubicBezTo>
                  <a:cubicBezTo>
                    <a:pt x="893208" y="730053"/>
                    <a:pt x="464799" y="807364"/>
                    <a:pt x="0" y="903243"/>
                  </a:cubicBezTo>
                  <a:cubicBezTo>
                    <a:pt x="478225" y="933405"/>
                    <a:pt x="505234" y="1115155"/>
                    <a:pt x="1048643" y="1143890"/>
                  </a:cubicBezTo>
                  <a:cubicBezTo>
                    <a:pt x="853277" y="1160099"/>
                    <a:pt x="247462" y="1741697"/>
                    <a:pt x="0" y="1787857"/>
                  </a:cubicBezTo>
                  <a:close/>
                </a:path>
                <a:path w="8389145" h="1787857" fill="darkenLess" stroke="0" extrusionOk="0">
                  <a:moveTo>
                    <a:pt x="2357559" y="973021"/>
                  </a:moveTo>
                  <a:cubicBezTo>
                    <a:pt x="2384570" y="1068142"/>
                    <a:pt x="2381899" y="1276556"/>
                    <a:pt x="2357559" y="1415328"/>
                  </a:cubicBezTo>
                  <a:cubicBezTo>
                    <a:pt x="1945635" y="1279139"/>
                    <a:pt x="1842269" y="1169916"/>
                    <a:pt x="1308916" y="1102764"/>
                  </a:cubicBezTo>
                  <a:cubicBezTo>
                    <a:pt x="3449220" y="807373"/>
                    <a:pt x="5158329" y="784139"/>
                    <a:pt x="7080229" y="1102764"/>
                  </a:cubicBezTo>
                  <a:cubicBezTo>
                    <a:pt x="6590139" y="1219365"/>
                    <a:pt x="6441716" y="1255175"/>
                    <a:pt x="6031586" y="1415328"/>
                  </a:cubicBezTo>
                  <a:cubicBezTo>
                    <a:pt x="6033284" y="1327517"/>
                    <a:pt x="5997161" y="1174213"/>
                    <a:pt x="6031586" y="973021"/>
                  </a:cubicBezTo>
                  <a:cubicBezTo>
                    <a:pt x="4589889" y="821545"/>
                    <a:pt x="3514700" y="855922"/>
                    <a:pt x="2357559" y="973021"/>
                  </a:cubicBezTo>
                  <a:close/>
                </a:path>
                <a:path w="8389145" h="1787857" fill="none" extrusionOk="0">
                  <a:moveTo>
                    <a:pt x="0" y="1787857"/>
                  </a:moveTo>
                  <a:cubicBezTo>
                    <a:pt x="387176" y="1531236"/>
                    <a:pt x="815666" y="1356958"/>
                    <a:pt x="1048643" y="1143890"/>
                  </a:cubicBezTo>
                  <a:cubicBezTo>
                    <a:pt x="855798" y="1093150"/>
                    <a:pt x="274396" y="985993"/>
                    <a:pt x="0" y="903243"/>
                  </a:cubicBezTo>
                  <a:cubicBezTo>
                    <a:pt x="407116" y="800502"/>
                    <a:pt x="878278" y="733780"/>
                    <a:pt x="1308916" y="660457"/>
                  </a:cubicBezTo>
                  <a:cubicBezTo>
                    <a:pt x="1300038" y="527258"/>
                    <a:pt x="1333490" y="434005"/>
                    <a:pt x="1308916" y="218150"/>
                  </a:cubicBezTo>
                  <a:cubicBezTo>
                    <a:pt x="2914754" y="-186169"/>
                    <a:pt x="5098807" y="22627"/>
                    <a:pt x="7080229" y="218150"/>
                  </a:cubicBezTo>
                  <a:cubicBezTo>
                    <a:pt x="7110990" y="358019"/>
                    <a:pt x="7100062" y="521917"/>
                    <a:pt x="7080229" y="660457"/>
                  </a:cubicBezTo>
                  <a:cubicBezTo>
                    <a:pt x="7501593" y="675312"/>
                    <a:pt x="7975278" y="766750"/>
                    <a:pt x="8389145" y="903243"/>
                  </a:cubicBezTo>
                  <a:cubicBezTo>
                    <a:pt x="7997174" y="965658"/>
                    <a:pt x="7663398" y="1002543"/>
                    <a:pt x="7340502" y="1143890"/>
                  </a:cubicBezTo>
                  <a:cubicBezTo>
                    <a:pt x="7815071" y="1460440"/>
                    <a:pt x="7961532" y="1511811"/>
                    <a:pt x="8389145" y="1787857"/>
                  </a:cubicBezTo>
                  <a:cubicBezTo>
                    <a:pt x="7635392" y="1510208"/>
                    <a:pt x="6852101" y="1600640"/>
                    <a:pt x="6031586" y="1415328"/>
                  </a:cubicBezTo>
                  <a:cubicBezTo>
                    <a:pt x="6186875" y="1437923"/>
                    <a:pt x="6607256" y="1223617"/>
                    <a:pt x="7080229" y="1102764"/>
                  </a:cubicBezTo>
                  <a:cubicBezTo>
                    <a:pt x="5053883" y="1159196"/>
                    <a:pt x="3040390" y="800609"/>
                    <a:pt x="1308916" y="1102764"/>
                  </a:cubicBezTo>
                  <a:cubicBezTo>
                    <a:pt x="1689278" y="1241786"/>
                    <a:pt x="2173496" y="1316887"/>
                    <a:pt x="2357559" y="1415328"/>
                  </a:cubicBezTo>
                  <a:cubicBezTo>
                    <a:pt x="1574822" y="1454173"/>
                    <a:pt x="685720" y="1608780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15210" y="1001018"/>
                    <a:pt x="1288025" y="733520"/>
                    <a:pt x="1308916" y="660457"/>
                  </a:cubicBezTo>
                  <a:moveTo>
                    <a:pt x="7080229" y="660457"/>
                  </a:moveTo>
                  <a:cubicBezTo>
                    <a:pt x="7086296" y="749970"/>
                    <a:pt x="7041767" y="1037227"/>
                    <a:pt x="7080229" y="1102764"/>
                  </a:cubicBezTo>
                  <a:moveTo>
                    <a:pt x="2357559" y="973021"/>
                  </a:moveTo>
                  <a:cubicBezTo>
                    <a:pt x="2374199" y="1026483"/>
                    <a:pt x="2373587" y="1234174"/>
                    <a:pt x="2357559" y="1415328"/>
                  </a:cubicBezTo>
                  <a:moveTo>
                    <a:pt x="6031586" y="1415328"/>
                  </a:moveTo>
                  <a:cubicBezTo>
                    <a:pt x="6005691" y="1261906"/>
                    <a:pt x="6046384" y="1126685"/>
                    <a:pt x="6031586" y="973021"/>
                  </a:cubicBezTo>
                </a:path>
                <a:path w="8389145" h="1787857" fill="none" stroke="0" extrusionOk="0">
                  <a:moveTo>
                    <a:pt x="0" y="1787857"/>
                  </a:moveTo>
                  <a:cubicBezTo>
                    <a:pt x="347599" y="1465797"/>
                    <a:pt x="836151" y="1174993"/>
                    <a:pt x="1048643" y="1143890"/>
                  </a:cubicBezTo>
                  <a:cubicBezTo>
                    <a:pt x="845103" y="1193671"/>
                    <a:pt x="416812" y="946378"/>
                    <a:pt x="0" y="903243"/>
                  </a:cubicBezTo>
                  <a:cubicBezTo>
                    <a:pt x="474569" y="744630"/>
                    <a:pt x="876505" y="758780"/>
                    <a:pt x="1308916" y="660457"/>
                  </a:cubicBezTo>
                  <a:cubicBezTo>
                    <a:pt x="1322975" y="444892"/>
                    <a:pt x="1285096" y="301474"/>
                    <a:pt x="1308916" y="218150"/>
                  </a:cubicBezTo>
                  <a:cubicBezTo>
                    <a:pt x="3364886" y="70481"/>
                    <a:pt x="5042197" y="228172"/>
                    <a:pt x="7080229" y="218150"/>
                  </a:cubicBezTo>
                  <a:cubicBezTo>
                    <a:pt x="7072581" y="401490"/>
                    <a:pt x="7075975" y="463143"/>
                    <a:pt x="7080229" y="660457"/>
                  </a:cubicBezTo>
                  <a:cubicBezTo>
                    <a:pt x="7486893" y="699411"/>
                    <a:pt x="7940536" y="800488"/>
                    <a:pt x="8389145" y="903243"/>
                  </a:cubicBezTo>
                  <a:cubicBezTo>
                    <a:pt x="7957830" y="937096"/>
                    <a:pt x="7703092" y="1037983"/>
                    <a:pt x="7340502" y="1143890"/>
                  </a:cubicBezTo>
                  <a:cubicBezTo>
                    <a:pt x="7837901" y="1501922"/>
                    <a:pt x="7852314" y="1539839"/>
                    <a:pt x="8389145" y="1787857"/>
                  </a:cubicBezTo>
                  <a:cubicBezTo>
                    <a:pt x="7616854" y="1602004"/>
                    <a:pt x="6803044" y="1536510"/>
                    <a:pt x="6031586" y="1415328"/>
                  </a:cubicBezTo>
                  <a:cubicBezTo>
                    <a:pt x="6434465" y="1376648"/>
                    <a:pt x="6931596" y="1083643"/>
                    <a:pt x="7080229" y="1102764"/>
                  </a:cubicBezTo>
                  <a:cubicBezTo>
                    <a:pt x="5139399" y="1067673"/>
                    <a:pt x="3123220" y="640776"/>
                    <a:pt x="1308916" y="1102764"/>
                  </a:cubicBezTo>
                  <a:cubicBezTo>
                    <a:pt x="1516241" y="1262415"/>
                    <a:pt x="1971447" y="1305939"/>
                    <a:pt x="2357559" y="1415328"/>
                  </a:cubicBezTo>
                  <a:cubicBezTo>
                    <a:pt x="1565527" y="1515472"/>
                    <a:pt x="814505" y="1589341"/>
                    <a:pt x="0" y="1787857"/>
                  </a:cubicBezTo>
                  <a:close/>
                  <a:moveTo>
                    <a:pt x="1308916" y="1102764"/>
                  </a:moveTo>
                  <a:cubicBezTo>
                    <a:pt x="1336864" y="908709"/>
                    <a:pt x="1318937" y="804712"/>
                    <a:pt x="1308916" y="660457"/>
                  </a:cubicBezTo>
                  <a:moveTo>
                    <a:pt x="7080229" y="660457"/>
                  </a:moveTo>
                  <a:cubicBezTo>
                    <a:pt x="7078896" y="747844"/>
                    <a:pt x="7067978" y="989249"/>
                    <a:pt x="7080229" y="1102764"/>
                  </a:cubicBezTo>
                  <a:moveTo>
                    <a:pt x="2357559" y="973021"/>
                  </a:moveTo>
                  <a:cubicBezTo>
                    <a:pt x="2350448" y="1050109"/>
                    <a:pt x="2365311" y="1366128"/>
                    <a:pt x="2357559" y="1415328"/>
                  </a:cubicBezTo>
                  <a:moveTo>
                    <a:pt x="6031586" y="1415328"/>
                  </a:moveTo>
                  <a:cubicBezTo>
                    <a:pt x="6029297" y="1253337"/>
                    <a:pt x="6050988" y="1104700"/>
                    <a:pt x="6031586" y="973021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6" name="Hộp Văn bản 5"/>
            <p:cNvSpPr txBox="1"/>
            <p:nvPr/>
          </p:nvSpPr>
          <p:spPr>
            <a:xfrm>
              <a:off x="3264691" y="910156"/>
              <a:ext cx="9465468" cy="93871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>
                  <a:gd name="adj" fmla="val 10536901"/>
                </a:avLst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 b="1" dirty="0">
                  <a:ln w="12700">
                    <a:noFill/>
                  </a:ln>
                  <a:solidFill>
                    <a:srgbClr val="C71A29"/>
                  </a:solidFill>
                  <a:latin typeface="UTM Edwardian" panose="02040603050506020204" pitchFamily="18" charset="0"/>
                  <a:ea typeface="Microsoft YaHei" panose="020B0503020204020204" pitchFamily="34" charset="-122"/>
                </a:rPr>
                <a:t>Thứ … ngày … tháng … năm …</a:t>
              </a:r>
            </a:p>
          </p:txBody>
        </p:sp>
      </p:grpSp>
      <p:sp>
        <p:nvSpPr>
          <p:cNvPr id="7" name="TextBox 10"/>
          <p:cNvSpPr txBox="1"/>
          <p:nvPr/>
        </p:nvSpPr>
        <p:spPr>
          <a:xfrm>
            <a:off x="2568221" y="969467"/>
            <a:ext cx="3908524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>
                <a:ln w="28575">
                  <a:solidFill>
                    <a:srgbClr val="C71A29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Đạo</a:t>
            </a:r>
            <a:r>
              <a:rPr lang="en-US" sz="4000" b="1" dirty="0">
                <a:ln w="28575">
                  <a:solidFill>
                    <a:srgbClr val="C71A29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 </a:t>
            </a:r>
            <a:r>
              <a:rPr lang="en-US" sz="4000" b="1" dirty="0" err="1">
                <a:ln w="28575">
                  <a:solidFill>
                    <a:srgbClr val="C71A29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Đức</a:t>
            </a:r>
            <a:endParaRPr lang="en-US" sz="4000" b="1" dirty="0">
              <a:ln w="28575">
                <a:solidFill>
                  <a:srgbClr val="C71A29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>
                <a:fillRect/>
              </a:stretch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/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>
                <a:fillRect/>
              </a:stretch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/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>
                <a:fillRect/>
              </a:stretch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/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>
                <a:fillRect/>
              </a:stretch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2" name="Hình ảnh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89" y="692624"/>
            <a:ext cx="3878271" cy="3085662"/>
          </a:xfrm>
          <a:prstGeom prst="roundRect">
            <a:avLst/>
          </a:prstGeom>
        </p:spPr>
      </p:pic>
      <p:grpSp>
        <p:nvGrpSpPr>
          <p:cNvPr id="22" name="Nhóm 21"/>
          <p:cNvGrpSpPr/>
          <p:nvPr/>
        </p:nvGrpSpPr>
        <p:grpSpPr>
          <a:xfrm>
            <a:off x="2806220" y="3470579"/>
            <a:ext cx="6285956" cy="3149246"/>
            <a:chOff x="2806220" y="3470579"/>
            <a:chExt cx="6285956" cy="3149246"/>
          </a:xfrm>
        </p:grpSpPr>
        <p:pic>
          <p:nvPicPr>
            <p:cNvPr id="23" name="Hình ảnh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7" t="12080" r="6083" b="15070"/>
            <a:stretch>
              <a:fillRect/>
            </a:stretch>
          </p:blipFill>
          <p:spPr>
            <a:xfrm>
              <a:off x="2806220" y="3470579"/>
              <a:ext cx="6285956" cy="3149246"/>
            </a:xfrm>
            <a:prstGeom prst="rect">
              <a:avLst/>
            </a:prstGeom>
          </p:spPr>
        </p:pic>
        <p:sp>
          <p:nvSpPr>
            <p:cNvPr id="24" name="Hộp Văn bản 23"/>
            <p:cNvSpPr txBox="1"/>
            <p:nvPr/>
          </p:nvSpPr>
          <p:spPr>
            <a:xfrm>
              <a:off x="4016537" y="4382885"/>
              <a:ext cx="46915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Cùng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các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bạn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phụ cô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hàng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xóm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đẩy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xe lên </a:t>
              </a:r>
              <a:r>
                <a:rPr lang="en-US" sz="28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dốc</a:t>
              </a:r>
              <a:r>
                <a:rPr lang="en-US" sz="28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" name="Nhóm 2"/>
          <p:cNvGrpSpPr/>
          <p:nvPr/>
        </p:nvGrpSpPr>
        <p:grpSpPr>
          <a:xfrm>
            <a:off x="8231625" y="2585405"/>
            <a:ext cx="3636819" cy="4309224"/>
            <a:chOff x="9087886" y="2702257"/>
            <a:chExt cx="3636819" cy="4309224"/>
          </a:xfrm>
        </p:grpSpPr>
        <p:pic>
          <p:nvPicPr>
            <p:cNvPr id="4" name="Hình ảnh 3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>
              <a:fillRect/>
            </a:stretch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5" name="Hình ảnh 4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>
              <a:fillRect/>
            </a:stretch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6" name="Nhóm 5"/>
          <p:cNvGrpSpPr/>
          <p:nvPr/>
        </p:nvGrpSpPr>
        <p:grpSpPr>
          <a:xfrm>
            <a:off x="-224946" y="2233559"/>
            <a:ext cx="4157405" cy="4661070"/>
            <a:chOff x="-385897" y="2918690"/>
            <a:chExt cx="3675311" cy="4115260"/>
          </a:xfrm>
        </p:grpSpPr>
        <p:pic>
          <p:nvPicPr>
            <p:cNvPr id="8" name="Hình ảnh 7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>
              <a:fillRect/>
            </a:stretch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1" name="Hình ảnh 2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>
              <a:fillRect/>
            </a:stretch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>
                <a:fillRect/>
              </a:stretch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/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>
                <a:fillRect/>
              </a:stretch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/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>
                <a:fillRect/>
              </a:stretch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/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>
                <a:fillRect/>
              </a:stretch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67" b="99630" l="4948" r="49792">
                        <a14:foregroundMark x1="24427" y1="10185" x2="26510" y2="9352"/>
                        <a14:foregroundMark x1="22188" y1="11111" x2="17240" y2="14352"/>
                        <a14:foregroundMark x1="8281" y1="32037" x2="6250" y2="41944"/>
                        <a14:foregroundMark x1="18333" y1="67870" x2="28333" y2="87593"/>
                        <a14:foregroundMark x1="35156" y1="69630" x2="24740" y2="67222"/>
                        <a14:foregroundMark x1="11875" y1="72037" x2="20833" y2="77778"/>
                        <a14:foregroundMark x1="44688" y1="70093" x2="34688" y2="81019"/>
                        <a14:foregroundMark x1="7031" y1="48796" x2="11354" y2="70556"/>
                        <a14:foregroundMark x1="11354" y1="70556" x2="13229" y2="75463"/>
                        <a14:foregroundMark x1="8073" y1="69630" x2="6823" y2="69259"/>
                        <a14:foregroundMark x1="28333" y1="82778" x2="27187" y2="99722"/>
                        <a14:foregroundMark x1="23385" y1="83981" x2="23490" y2="97407"/>
                        <a14:foregroundMark x1="23490" y1="97407" x2="24063" y2="97130"/>
                        <a14:foregroundMark x1="11510" y1="77593" x2="15208" y2="79167"/>
                        <a14:foregroundMark x1="10313" y1="78056" x2="32656" y2="76019"/>
                        <a14:foregroundMark x1="32656" y1="76019" x2="40000" y2="78056"/>
                        <a14:foregroundMark x1="40000" y1="78056" x2="43906" y2="77778"/>
                        <a14:foregroundMark x1="45990" y1="77593" x2="39271" y2="78796"/>
                        <a14:foregroundMark x1="8281" y1="73426" x2="10208" y2="77778"/>
                        <a14:foregroundMark x1="45677" y1="67870" x2="23073" y2="71204"/>
                        <a14:foregroundMark x1="11302" y1="67870" x2="19167" y2="69259"/>
                        <a14:foregroundMark x1="45104" y1="70278" x2="48021" y2="64074"/>
                        <a14:foregroundMark x1="6146" y1="42963" x2="6615" y2="47593"/>
                        <a14:foregroundMark x1="15990" y1="15093" x2="13750" y2="19074"/>
                        <a14:foregroundMark x1="12292" y1="20278" x2="10625" y2="25833"/>
                        <a14:foregroundMark x1="9948" y1="24907" x2="8490" y2="31204"/>
                        <a14:foregroundMark x1="26667" y1="9167" x2="29010" y2="9167"/>
                        <a14:foregroundMark x1="33802" y1="10741" x2="37552" y2="12963"/>
                        <a14:foregroundMark x1="37552" y1="12963" x2="37708" y2="13148"/>
                        <a14:foregroundMark x1="43542" y1="21111" x2="44896" y2="24444"/>
                        <a14:foregroundMark x1="30000" y1="9722" x2="31667" y2="10185"/>
                        <a14:foregroundMark x1="37708" y1="13519" x2="40625" y2="16481"/>
                        <a14:foregroundMark x1="45677" y1="24722" x2="47240" y2="30833"/>
                        <a14:foregroundMark x1="48698" y1="37222" x2="49479" y2="43611"/>
                        <a14:foregroundMark x1="49271" y1="49352" x2="48125" y2="55278"/>
                        <a14:foregroundMark x1="49792" y1="69630" x2="49167" y2="69074"/>
                        <a14:foregroundMark x1="5833" y1="70278" x2="4948" y2="7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22"/>
          <a:stretch>
            <a:fillRect/>
          </a:stretch>
        </p:blipFill>
        <p:spPr>
          <a:xfrm>
            <a:off x="1894348" y="-516744"/>
            <a:ext cx="8367631" cy="8671609"/>
          </a:xfrm>
          <a:prstGeom prst="rect">
            <a:avLst/>
          </a:prstGeom>
        </p:spPr>
      </p:pic>
      <p:grpSp>
        <p:nvGrpSpPr>
          <p:cNvPr id="4" name="Nhóm 3"/>
          <p:cNvGrpSpPr/>
          <p:nvPr/>
        </p:nvGrpSpPr>
        <p:grpSpPr>
          <a:xfrm>
            <a:off x="5786193" y="1139741"/>
            <a:ext cx="3636819" cy="4309224"/>
            <a:chOff x="9087886" y="2702257"/>
            <a:chExt cx="3636819" cy="4309224"/>
          </a:xfrm>
        </p:grpSpPr>
        <p:pic>
          <p:nvPicPr>
            <p:cNvPr id="5" name="Hình ảnh 4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130" b="89167" l="39375" r="61875">
                          <a14:foregroundMark x1="44063" y1="10093" x2="44063" y2="10093"/>
                          <a14:foregroundMark x1="42396" y1="7222" x2="42396" y2="7222"/>
                          <a14:foregroundMark x1="51823" y1="89259" x2="51823" y2="89259"/>
                          <a14:foregroundMark x1="49635" y1="27407" x2="51458" y2="28889"/>
                          <a14:foregroundMark x1="53438" y1="26204" x2="54583" y2="26204"/>
                          <a14:foregroundMark x1="61875" y1="51389" x2="61875" y2="5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5" t="2563" r="35482" b="4502"/>
            <a:stretch>
              <a:fillRect/>
            </a:stretch>
          </p:blipFill>
          <p:spPr>
            <a:xfrm flipH="1">
              <a:off x="9087886" y="2702257"/>
              <a:ext cx="2292676" cy="4309224"/>
            </a:xfrm>
            <a:prstGeom prst="rect">
              <a:avLst/>
            </a:prstGeom>
          </p:spPr>
        </p:pic>
        <p:pic>
          <p:nvPicPr>
            <p:cNvPr id="6" name="Hình ảnh 5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1852" b="90000" l="26719" r="54375">
                          <a14:foregroundMark x1="41458" y1="12315" x2="40677" y2="12037"/>
                          <a14:foregroundMark x1="37865" y1="85185" x2="37865" y2="85185"/>
                          <a14:foregroundMark x1="44427" y1="86481" x2="44427" y2="86481"/>
                          <a14:foregroundMark x1="44896" y1="86667" x2="45208" y2="88519"/>
                          <a14:foregroundMark x1="37969" y1="86852" x2="37969" y2="87870"/>
                          <a14:foregroundMark x1="46406" y1="90000" x2="46406" y2="9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7" t="4583" r="42061" b="6042"/>
            <a:stretch>
              <a:fillRect/>
            </a:stretch>
          </p:blipFill>
          <p:spPr>
            <a:xfrm flipH="1">
              <a:off x="9948437" y="2830118"/>
              <a:ext cx="2776268" cy="4027882"/>
            </a:xfrm>
            <a:prstGeom prst="rect">
              <a:avLst/>
            </a:prstGeom>
          </p:spPr>
        </p:pic>
      </p:grpSp>
      <p:grpSp>
        <p:nvGrpSpPr>
          <p:cNvPr id="8" name="Nhóm 7"/>
          <p:cNvGrpSpPr/>
          <p:nvPr/>
        </p:nvGrpSpPr>
        <p:grpSpPr>
          <a:xfrm>
            <a:off x="2508911" y="765441"/>
            <a:ext cx="4157405" cy="4661070"/>
            <a:chOff x="-385897" y="2918690"/>
            <a:chExt cx="3675311" cy="4115260"/>
          </a:xfrm>
        </p:grpSpPr>
        <p:pic>
          <p:nvPicPr>
            <p:cNvPr id="21" name="Hình ảnh 2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056" b="83981" l="66875" r="91146">
                          <a14:foregroundMark x1="68438" y1="17222" x2="66927" y2="16296"/>
                          <a14:foregroundMark x1="84063" y1="8426" x2="83229" y2="8148"/>
                          <a14:foregroundMark x1="91146" y1="30370" x2="90000" y2="29537"/>
                          <a14:foregroundMark x1="68229" y1="39722" x2="68229" y2="39722"/>
                          <a14:foregroundMark x1="67083" y1="33611" x2="67083" y2="33611"/>
                          <a14:foregroundMark x1="67083" y1="31852" x2="67083" y2="31852"/>
                          <a14:foregroundMark x1="76979" y1="83426" x2="75833" y2="83426"/>
                          <a14:foregroundMark x1="82240" y1="83981" x2="84219" y2="839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2" t="-221" r="6635" b="7286"/>
            <a:stretch>
              <a:fillRect/>
            </a:stretch>
          </p:blipFill>
          <p:spPr>
            <a:xfrm flipH="1">
              <a:off x="1099934" y="2918690"/>
              <a:ext cx="2189480" cy="4115260"/>
            </a:xfrm>
            <a:prstGeom prst="rect">
              <a:avLst/>
            </a:prstGeom>
          </p:spPr>
        </p:pic>
        <p:pic>
          <p:nvPicPr>
            <p:cNvPr id="22" name="Hình ảnh 21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0" b="85926" l="3281" r="36875">
                          <a14:foregroundMark x1="9948" y1="8981" x2="5469" y2="8796"/>
                          <a14:foregroundMark x1="9063" y1="5556" x2="7969" y2="5000"/>
                          <a14:foregroundMark x1="3594" y1="15926" x2="3594" y2="15926"/>
                          <a14:foregroundMark x1="36927" y1="24907" x2="36927" y2="24907"/>
                          <a14:foregroundMark x1="3333" y1="32222" x2="3333" y2="32222"/>
                          <a14:foregroundMark x1="15677" y1="84537" x2="15990" y2="85926"/>
                          <a14:backgroundMark x1="38281" y1="24907" x2="37969" y2="249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722" b="7065"/>
            <a:stretch>
              <a:fillRect/>
            </a:stretch>
          </p:blipFill>
          <p:spPr>
            <a:xfrm>
              <a:off x="-385897" y="3179373"/>
              <a:ext cx="2821637" cy="3755367"/>
            </a:xfrm>
            <a:prstGeom prst="rect">
              <a:avLst/>
            </a:prstGeom>
          </p:spPr>
        </p:pic>
      </p:grpSp>
      <p:pic>
        <p:nvPicPr>
          <p:cNvPr id="28" name="Hình ảnh 27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>
            <a:fillRect/>
          </a:stretch>
        </p:blipFill>
        <p:spPr>
          <a:xfrm rot="20952965">
            <a:off x="-218812" y="3024584"/>
            <a:ext cx="2884191" cy="3893228"/>
          </a:xfrm>
          <a:prstGeom prst="rect">
            <a:avLst/>
          </a:prstGeom>
        </p:spPr>
      </p:pic>
      <p:grpSp>
        <p:nvGrpSpPr>
          <p:cNvPr id="35" name="Nhóm 34"/>
          <p:cNvGrpSpPr/>
          <p:nvPr/>
        </p:nvGrpSpPr>
        <p:grpSpPr>
          <a:xfrm>
            <a:off x="3482581" y="97919"/>
            <a:ext cx="5770759" cy="1706151"/>
            <a:chOff x="171445" y="144123"/>
            <a:chExt cx="5311153" cy="1706151"/>
          </a:xfrm>
        </p:grpSpPr>
        <p:sp>
          <p:nvSpPr>
            <p:cNvPr id="33" name="Dải băng: Cong và Hướng Xuống 32"/>
            <p:cNvSpPr/>
            <p:nvPr/>
          </p:nvSpPr>
          <p:spPr>
            <a:xfrm>
              <a:off x="171445" y="144123"/>
              <a:ext cx="5173809" cy="1488053"/>
            </a:xfrm>
            <a:prstGeom prst="ellipseRibbon2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12"/>
            <p:cNvSpPr txBox="1"/>
            <p:nvPr/>
          </p:nvSpPr>
          <p:spPr>
            <a:xfrm>
              <a:off x="171445" y="356337"/>
              <a:ext cx="5311153" cy="1493937"/>
            </a:xfrm>
            <a:prstGeom prst="ellipseRibbon2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>
                    <a:solidFill>
                      <a:srgbClr val="FFFF00"/>
                    </a:solidFill>
                  </a:ln>
                  <a:solidFill>
                    <a:srgbClr val="C71A29"/>
                  </a:solidFill>
                  <a:effectLst>
                    <a:glow rad="139700">
                      <a:schemeClr val="accent6">
                        <a:alpha val="40000"/>
                      </a:schemeClr>
                    </a:glow>
                  </a:effectLst>
                  <a:latin typeface="SVN-Poky's" panose="020B0606040200020203" pitchFamily="34" charset="0"/>
                </a:rPr>
                <a:t>GIẢI THƯỞNG</a:t>
              </a:r>
            </a:p>
          </p:txBody>
        </p:sp>
      </p:grpSp>
      <p:sp>
        <p:nvSpPr>
          <p:cNvPr id="31" name="Hộp Văn bản 30"/>
          <p:cNvSpPr txBox="1"/>
          <p:nvPr/>
        </p:nvSpPr>
        <p:spPr>
          <a:xfrm rot="343135">
            <a:off x="4898482" y="4307276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algn="just">
              <a:defRPr/>
            </a:pPr>
            <a:r>
              <a:rPr lang="en-US" sz="110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cs typeface="Arial" panose="020B0604020202020204" pitchFamily="34" charset="0"/>
              </a:rPr>
              <a:t>Diễn viên hài hước, ấn tượng nhất.</a:t>
            </a:r>
          </a:p>
        </p:txBody>
      </p:sp>
      <p:sp>
        <p:nvSpPr>
          <p:cNvPr id="32" name="Hộp Văn bản 31"/>
          <p:cNvSpPr txBox="1"/>
          <p:nvPr/>
        </p:nvSpPr>
        <p:spPr>
          <a:xfrm>
            <a:off x="2307791" y="5371569"/>
            <a:ext cx="5641177" cy="98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>
                <a:gd name="adj" fmla="val 22081"/>
              </a:avLst>
            </a:prstTxWarp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100" dirty="0">
                <a:ln>
                  <a:solidFill>
                    <a:srgbClr val="FF0000"/>
                  </a:solidFill>
                </a:ln>
                <a:solidFill>
                  <a:schemeClr val="bg2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  <a:cs typeface="Arial" panose="020B0604020202020204" pitchFamily="34" charset="0"/>
              </a:rPr>
              <a:t>Nhóm giải quyết tình huống hay nhất.</a:t>
            </a:r>
          </a:p>
        </p:txBody>
      </p:sp>
      <p:pic>
        <p:nvPicPr>
          <p:cNvPr id="34" name="Hình ảnh 3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>
            <a:fillRect/>
          </a:stretch>
        </p:blipFill>
        <p:spPr>
          <a:xfrm rot="647035" flipH="1">
            <a:off x="9914759" y="3433723"/>
            <a:ext cx="2717516" cy="3668242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4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4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1" grpId="0"/>
      <p:bldP spid="31" grpId="1"/>
      <p:bldP spid="32" grpId="0"/>
      <p:bldP spid="3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Hình ảnh 6" descr="Ảnh có chứa văn bản&#10;&#10;Mô tả được tạo tự độ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20" name="Nhóm 19"/>
            <p:cNvGrpSpPr/>
            <p:nvPr/>
          </p:nvGrpSpPr>
          <p:grpSpPr>
            <a:xfrm>
              <a:off x="4587614" y="2702257"/>
              <a:ext cx="3233842" cy="3085662"/>
              <a:chOff x="4587614" y="2702257"/>
              <a:chExt cx="3233842" cy="3085662"/>
            </a:xfrm>
          </p:grpSpPr>
          <p:pic>
            <p:nvPicPr>
              <p:cNvPr id="9" name="Hình ảnh 8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587614" y="2702257"/>
                <a:ext cx="3233842" cy="3085662"/>
              </a:xfrm>
              <a:prstGeom prst="rect">
                <a:avLst/>
              </a:prstGeom>
            </p:spPr>
          </p:pic>
          <p:pic>
            <p:nvPicPr>
              <p:cNvPr id="13" name="Hình ảnh 12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241" b="52778" l="41979" r="61667">
                            <a14:foregroundMark x1="54635" y1="52778" x2="53073" y2="5157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2" t="2997" r="35867" b="44469"/>
              <a:stretch>
                <a:fillRect/>
              </a:stretch>
            </p:blipFill>
            <p:spPr>
              <a:xfrm>
                <a:off x="5577356" y="3421329"/>
                <a:ext cx="1318229" cy="1586003"/>
              </a:xfrm>
              <a:prstGeom prst="rect">
                <a:avLst/>
              </a:prstGeom>
            </p:spPr>
          </p:pic>
        </p:grpSp>
        <p:grpSp>
          <p:nvGrpSpPr>
            <p:cNvPr id="18" name="Nhóm 17"/>
            <p:cNvGrpSpPr/>
            <p:nvPr/>
          </p:nvGrpSpPr>
          <p:grpSpPr>
            <a:xfrm>
              <a:off x="2675067" y="1826525"/>
              <a:ext cx="2411548" cy="2301047"/>
              <a:chOff x="2675067" y="1826525"/>
              <a:chExt cx="2411548" cy="2301047"/>
            </a:xfrm>
          </p:grpSpPr>
          <p:pic>
            <p:nvPicPr>
              <p:cNvPr id="11" name="Hình ảnh 10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2675067" y="1826525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4" name="Hình ảnh 13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637" b="50665" l="63932" r="8358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76" t="3384" r="13963" b="44082"/>
              <a:stretch>
                <a:fillRect/>
              </a:stretch>
            </p:blipFill>
            <p:spPr>
              <a:xfrm>
                <a:off x="3405658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9" name="Nhóm 18"/>
            <p:cNvGrpSpPr/>
            <p:nvPr/>
          </p:nvGrpSpPr>
          <p:grpSpPr>
            <a:xfrm>
              <a:off x="7184033" y="1826524"/>
              <a:ext cx="2411548" cy="2301047"/>
              <a:chOff x="7184033" y="1826524"/>
              <a:chExt cx="2411548" cy="2301047"/>
            </a:xfrm>
          </p:grpSpPr>
          <p:pic>
            <p:nvPicPr>
              <p:cNvPr id="10" name="Hình ảnh 9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7184033" y="1826524"/>
                <a:ext cx="2411548" cy="2301047"/>
              </a:xfrm>
              <a:prstGeom prst="rect">
                <a:avLst/>
              </a:prstGeom>
            </p:spPr>
          </p:pic>
          <p:pic>
            <p:nvPicPr>
              <p:cNvPr id="15" name="Hình ảnh 14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3088" b="94788" l="42041" r="6169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85" t="47876" r="35854" b="-410"/>
              <a:stretch>
                <a:fillRect/>
              </a:stretch>
            </p:blipFill>
            <p:spPr>
              <a:xfrm>
                <a:off x="7971482" y="2350411"/>
                <a:ext cx="1057663" cy="1272508"/>
              </a:xfrm>
              <a:prstGeom prst="rect">
                <a:avLst/>
              </a:prstGeom>
            </p:spPr>
          </p:pic>
        </p:grpSp>
        <p:grpSp>
          <p:nvGrpSpPr>
            <p:cNvPr id="17" name="Nhóm 16"/>
            <p:cNvGrpSpPr/>
            <p:nvPr/>
          </p:nvGrpSpPr>
          <p:grpSpPr>
            <a:xfrm>
              <a:off x="4299166" y="0"/>
              <a:ext cx="3593668" cy="3429000"/>
              <a:chOff x="4299166" y="0"/>
              <a:chExt cx="3593668" cy="3429000"/>
            </a:xfrm>
          </p:grpSpPr>
          <p:pic>
            <p:nvPicPr>
              <p:cNvPr id="12" name="Hình ảnh 11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4115" r="37813">
                            <a14:foregroundMark x1="37813" y1="46759" x2="37396" y2="46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05" r="58470" b="10647"/>
              <a:stretch>
                <a:fillRect/>
              </a:stretch>
            </p:blipFill>
            <p:spPr>
              <a:xfrm>
                <a:off x="4299166" y="0"/>
                <a:ext cx="3593668" cy="3429000"/>
              </a:xfrm>
              <a:prstGeom prst="rect">
                <a:avLst/>
              </a:prstGeom>
            </p:spPr>
          </p:pic>
          <p:pic>
            <p:nvPicPr>
              <p:cNvPr id="16" name="Hình ảnh 15" descr="Ảnh có chứa mũi tê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5270" b="95030" l="70302" r="8995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46" t="50300" r="7593" b="-2834"/>
              <a:stretch>
                <a:fillRect/>
              </a:stretch>
            </p:blipFill>
            <p:spPr>
              <a:xfrm>
                <a:off x="5419050" y="1033522"/>
                <a:ext cx="1318229" cy="1586003"/>
              </a:xfrm>
              <a:prstGeom prst="rect">
                <a:avLst/>
              </a:prstGeom>
            </p:spPr>
          </p:pic>
        </p:grpSp>
      </p:grp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99630" l="4948" r="49792">
                        <a14:foregroundMark x1="24427" y1="10185" x2="26510" y2="9352"/>
                        <a14:foregroundMark x1="22188" y1="11111" x2="17240" y2="14352"/>
                        <a14:foregroundMark x1="8281" y1="32037" x2="6250" y2="41944"/>
                        <a14:foregroundMark x1="18333" y1="67870" x2="28333" y2="87593"/>
                        <a14:foregroundMark x1="35156" y1="69630" x2="24740" y2="67222"/>
                        <a14:foregroundMark x1="11875" y1="72037" x2="20833" y2="77778"/>
                        <a14:foregroundMark x1="44688" y1="70093" x2="34688" y2="81019"/>
                        <a14:foregroundMark x1="7031" y1="48796" x2="11354" y2="70556"/>
                        <a14:foregroundMark x1="11354" y1="70556" x2="13229" y2="75463"/>
                        <a14:foregroundMark x1="8073" y1="69630" x2="6823" y2="69259"/>
                        <a14:foregroundMark x1="28333" y1="82778" x2="27187" y2="99722"/>
                        <a14:foregroundMark x1="23385" y1="83981" x2="23490" y2="97407"/>
                        <a14:foregroundMark x1="23490" y1="97407" x2="24063" y2="97130"/>
                        <a14:foregroundMark x1="11510" y1="77593" x2="15208" y2="79167"/>
                        <a14:foregroundMark x1="10313" y1="78056" x2="32656" y2="76019"/>
                        <a14:foregroundMark x1="32656" y1="76019" x2="40000" y2="78056"/>
                        <a14:foregroundMark x1="40000" y1="78056" x2="43906" y2="77778"/>
                        <a14:foregroundMark x1="45990" y1="77593" x2="39271" y2="78796"/>
                        <a14:foregroundMark x1="8281" y1="73426" x2="10208" y2="77778"/>
                        <a14:foregroundMark x1="45677" y1="67870" x2="23073" y2="71204"/>
                        <a14:foregroundMark x1="11302" y1="67870" x2="19167" y2="69259"/>
                        <a14:foregroundMark x1="45104" y1="70278" x2="48021" y2="64074"/>
                        <a14:foregroundMark x1="6146" y1="42963" x2="6615" y2="47593"/>
                        <a14:foregroundMark x1="15990" y1="15093" x2="13750" y2="19074"/>
                        <a14:foregroundMark x1="12292" y1="20278" x2="10625" y2="25833"/>
                        <a14:foregroundMark x1="9948" y1="24907" x2="8490" y2="31204"/>
                        <a14:foregroundMark x1="26667" y1="9167" x2="29010" y2="9167"/>
                        <a14:foregroundMark x1="33802" y1="10741" x2="37552" y2="12963"/>
                        <a14:foregroundMark x1="37552" y1="12963" x2="37708" y2="13148"/>
                        <a14:foregroundMark x1="43542" y1="21111" x2="44896" y2="24444"/>
                        <a14:foregroundMark x1="30000" y1="9722" x2="31667" y2="10185"/>
                        <a14:foregroundMark x1="37708" y1="13519" x2="40625" y2="16481"/>
                        <a14:foregroundMark x1="45677" y1="24722" x2="47240" y2="30833"/>
                        <a14:foregroundMark x1="48698" y1="37222" x2="49479" y2="43611"/>
                        <a14:foregroundMark x1="49271" y1="49352" x2="48125" y2="55278"/>
                        <a14:foregroundMark x1="49792" y1="69630" x2="49167" y2="69074"/>
                        <a14:foregroundMark x1="5833" y1="70278" x2="4948" y2="7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22"/>
          <a:stretch>
            <a:fillRect/>
          </a:stretch>
        </p:blipFill>
        <p:spPr>
          <a:xfrm>
            <a:off x="1894348" y="-516744"/>
            <a:ext cx="8367631" cy="8671609"/>
          </a:xfrm>
          <a:prstGeom prst="rect">
            <a:avLst/>
          </a:prstGeom>
        </p:spPr>
      </p:pic>
      <p:grpSp>
        <p:nvGrpSpPr>
          <p:cNvPr id="35" name="Nhóm 34"/>
          <p:cNvGrpSpPr/>
          <p:nvPr/>
        </p:nvGrpSpPr>
        <p:grpSpPr>
          <a:xfrm>
            <a:off x="3728323" y="35005"/>
            <a:ext cx="5311153" cy="1488053"/>
            <a:chOff x="171445" y="144123"/>
            <a:chExt cx="5311153" cy="1488053"/>
          </a:xfrm>
        </p:grpSpPr>
        <p:sp>
          <p:nvSpPr>
            <p:cNvPr id="33" name="Dải băng: Cong và Hướng Xuống 32"/>
            <p:cNvSpPr/>
            <p:nvPr/>
          </p:nvSpPr>
          <p:spPr>
            <a:xfrm>
              <a:off x="171445" y="144123"/>
              <a:ext cx="5173809" cy="1488053"/>
            </a:xfrm>
            <a:prstGeom prst="ellipseRibbon2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12"/>
            <p:cNvSpPr txBox="1"/>
            <p:nvPr/>
          </p:nvSpPr>
          <p:spPr>
            <a:xfrm>
              <a:off x="171445" y="356337"/>
              <a:ext cx="5311153" cy="875020"/>
            </a:xfrm>
            <a:prstGeom prst="ellipseRibbon2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>
                  <a:ln>
                    <a:solidFill>
                      <a:srgbClr val="FFFF00"/>
                    </a:solidFill>
                  </a:ln>
                  <a:solidFill>
                    <a:srgbClr val="C71A29"/>
                  </a:solidFill>
                  <a:effectLst>
                    <a:glow rad="139700">
                      <a:schemeClr val="accent6">
                        <a:alpha val="40000"/>
                      </a:schemeClr>
                    </a:glow>
                  </a:effectLst>
                  <a:latin typeface="SVN-Poky's" panose="020B0606040200020203" pitchFamily="34" charset="0"/>
                </a:rPr>
                <a:t>KẾT LUẬN</a:t>
              </a:r>
            </a:p>
          </p:txBody>
        </p:sp>
      </p:grpSp>
      <p:sp>
        <p:nvSpPr>
          <p:cNvPr id="2" name="TextBox 12"/>
          <p:cNvSpPr txBox="1"/>
          <p:nvPr/>
        </p:nvSpPr>
        <p:spPr>
          <a:xfrm>
            <a:off x="2116042" y="1639904"/>
            <a:ext cx="8367630" cy="3371136"/>
          </a:xfrm>
          <a:custGeom>
            <a:avLst/>
            <a:gdLst>
              <a:gd name="connsiteX0" fmla="*/ 0 w 8367630"/>
              <a:gd name="connsiteY0" fmla="*/ 561867 h 3371136"/>
              <a:gd name="connsiteX1" fmla="*/ 561867 w 8367630"/>
              <a:gd name="connsiteY1" fmla="*/ 0 h 3371136"/>
              <a:gd name="connsiteX2" fmla="*/ 7805763 w 8367630"/>
              <a:gd name="connsiteY2" fmla="*/ 0 h 3371136"/>
              <a:gd name="connsiteX3" fmla="*/ 8367630 w 8367630"/>
              <a:gd name="connsiteY3" fmla="*/ 561867 h 3371136"/>
              <a:gd name="connsiteX4" fmla="*/ 8367630 w 8367630"/>
              <a:gd name="connsiteY4" fmla="*/ 2809269 h 3371136"/>
              <a:gd name="connsiteX5" fmla="*/ 7805763 w 8367630"/>
              <a:gd name="connsiteY5" fmla="*/ 3371136 h 3371136"/>
              <a:gd name="connsiteX6" fmla="*/ 561867 w 8367630"/>
              <a:gd name="connsiteY6" fmla="*/ 3371136 h 3371136"/>
              <a:gd name="connsiteX7" fmla="*/ 0 w 8367630"/>
              <a:gd name="connsiteY7" fmla="*/ 2809269 h 3371136"/>
              <a:gd name="connsiteX8" fmla="*/ 0 w 8367630"/>
              <a:gd name="connsiteY8" fmla="*/ 561867 h 337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7630" h="3371136" fill="none" extrusionOk="0">
                <a:moveTo>
                  <a:pt x="0" y="561867"/>
                </a:moveTo>
                <a:cubicBezTo>
                  <a:pt x="-42941" y="226688"/>
                  <a:pt x="259722" y="14953"/>
                  <a:pt x="561867" y="0"/>
                </a:cubicBezTo>
                <a:cubicBezTo>
                  <a:pt x="2567159" y="-101454"/>
                  <a:pt x="4545603" y="-105170"/>
                  <a:pt x="7805763" y="0"/>
                </a:cubicBezTo>
                <a:cubicBezTo>
                  <a:pt x="8151518" y="40030"/>
                  <a:pt x="8400261" y="221445"/>
                  <a:pt x="8367630" y="561867"/>
                </a:cubicBezTo>
                <a:cubicBezTo>
                  <a:pt x="8444189" y="1235012"/>
                  <a:pt x="8244524" y="2135497"/>
                  <a:pt x="8367630" y="2809269"/>
                </a:cubicBezTo>
                <a:cubicBezTo>
                  <a:pt x="8390420" y="3094650"/>
                  <a:pt x="8165598" y="3336391"/>
                  <a:pt x="7805763" y="3371136"/>
                </a:cubicBezTo>
                <a:cubicBezTo>
                  <a:pt x="4752350" y="3481150"/>
                  <a:pt x="2136082" y="3441333"/>
                  <a:pt x="561867" y="3371136"/>
                </a:cubicBezTo>
                <a:cubicBezTo>
                  <a:pt x="232586" y="3424831"/>
                  <a:pt x="-27416" y="3105176"/>
                  <a:pt x="0" y="2809269"/>
                </a:cubicBezTo>
                <a:cubicBezTo>
                  <a:pt x="-96003" y="2423105"/>
                  <a:pt x="-25562" y="1448261"/>
                  <a:pt x="0" y="561867"/>
                </a:cubicBezTo>
                <a:close/>
              </a:path>
              <a:path w="8367630" h="3371136" stroke="0" extrusionOk="0">
                <a:moveTo>
                  <a:pt x="0" y="561867"/>
                </a:moveTo>
                <a:cubicBezTo>
                  <a:pt x="-37568" y="205627"/>
                  <a:pt x="246251" y="8171"/>
                  <a:pt x="561867" y="0"/>
                </a:cubicBezTo>
                <a:cubicBezTo>
                  <a:pt x="3197911" y="147604"/>
                  <a:pt x="6303341" y="55957"/>
                  <a:pt x="7805763" y="0"/>
                </a:cubicBezTo>
                <a:cubicBezTo>
                  <a:pt x="8095369" y="22102"/>
                  <a:pt x="8341015" y="226349"/>
                  <a:pt x="8367630" y="561867"/>
                </a:cubicBezTo>
                <a:cubicBezTo>
                  <a:pt x="8380996" y="1072242"/>
                  <a:pt x="8495067" y="2567269"/>
                  <a:pt x="8367630" y="2809269"/>
                </a:cubicBezTo>
                <a:cubicBezTo>
                  <a:pt x="8404840" y="3075724"/>
                  <a:pt x="8132852" y="3384854"/>
                  <a:pt x="7805763" y="3371136"/>
                </a:cubicBezTo>
                <a:cubicBezTo>
                  <a:pt x="4393889" y="3267957"/>
                  <a:pt x="2997519" y="3508474"/>
                  <a:pt x="561867" y="3371136"/>
                </a:cubicBezTo>
                <a:cubicBezTo>
                  <a:pt x="292512" y="3327887"/>
                  <a:pt x="-13902" y="3116612"/>
                  <a:pt x="0" y="2809269"/>
                </a:cubicBezTo>
                <a:cubicBezTo>
                  <a:pt x="101958" y="2092088"/>
                  <a:pt x="-23049" y="1625013"/>
                  <a:pt x="0" y="56186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C71A2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	Quan tâm đến hàng xóm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láng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giềng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được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thể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hiện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qua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lời nói, việc làm cụ thể,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vừa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sức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hằng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800" b="1" dirty="0" err="1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ngày</a:t>
            </a:r>
            <a:r>
              <a:rPr lang="en-US" sz="4800" b="1" dirty="0">
                <a:ln w="0">
                  <a:solidFill>
                    <a:schemeClr val="accent4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LNTH-LuoLuoNotangYuanTi 1" pitchFamily="2" charset="-128"/>
                <a:cs typeface="LNTH-LuoLuoNotangYuanTi 1" pitchFamily="2" charset="-128"/>
              </a:rPr>
              <a:t>.</a:t>
            </a:r>
          </a:p>
        </p:txBody>
      </p:sp>
      <p:pic>
        <p:nvPicPr>
          <p:cNvPr id="34" name="Hình ảnh 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>
            <a:fillRect/>
          </a:stretch>
        </p:blipFill>
        <p:spPr>
          <a:xfrm rot="647035" flipH="1">
            <a:off x="9914759" y="3433723"/>
            <a:ext cx="2717516" cy="3668242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15" b="54074" l="53646" r="73021">
                        <a14:foregroundMark x1="64427" y1="54074" x2="62552" y2="53519"/>
                        <a14:foregroundMark x1="66719" y1="8889" x2="66719" y2="8889"/>
                        <a14:foregroundMark x1="71094" y1="30463" x2="71094" y2="30463"/>
                        <a14:foregroundMark x1="56563" y1="29167" x2="56563" y2="2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7" t="1561" r="24539" b="40355"/>
          <a:stretch>
            <a:fillRect/>
          </a:stretch>
        </p:blipFill>
        <p:spPr>
          <a:xfrm rot="20952965">
            <a:off x="-218812" y="3024584"/>
            <a:ext cx="2884191" cy="389322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>
              <a:fillRect/>
            </a:stretch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pic>
        <p:nvPicPr>
          <p:cNvPr id="25" name="Hình ảnh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>
            <a:fillRect/>
          </a:stretch>
        </p:blipFill>
        <p:spPr>
          <a:xfrm>
            <a:off x="5406167" y="3182357"/>
            <a:ext cx="3871914" cy="3843337"/>
          </a:xfrm>
          <a:prstGeom prst="rect">
            <a:avLst/>
          </a:prstGeom>
        </p:spPr>
      </p:pic>
      <p:sp>
        <p:nvSpPr>
          <p:cNvPr id="7" name="Hình chữ nhật: Góc Tròn 25"/>
          <p:cNvSpPr/>
          <p:nvPr/>
        </p:nvSpPr>
        <p:spPr>
          <a:xfrm>
            <a:off x="331657" y="226012"/>
            <a:ext cx="5480564" cy="3032195"/>
          </a:xfrm>
          <a:custGeom>
            <a:avLst/>
            <a:gdLst>
              <a:gd name="connsiteX0" fmla="*/ 0 w 5480564"/>
              <a:gd name="connsiteY0" fmla="*/ 505376 h 3032195"/>
              <a:gd name="connsiteX1" fmla="*/ 505376 w 5480564"/>
              <a:gd name="connsiteY1" fmla="*/ 0 h 3032195"/>
              <a:gd name="connsiteX2" fmla="*/ 1054524 w 5480564"/>
              <a:gd name="connsiteY2" fmla="*/ 0 h 3032195"/>
              <a:gd name="connsiteX3" fmla="*/ 1782465 w 5480564"/>
              <a:gd name="connsiteY3" fmla="*/ 0 h 3032195"/>
              <a:gd name="connsiteX4" fmla="*/ 2286915 w 5480564"/>
              <a:gd name="connsiteY4" fmla="*/ 0 h 3032195"/>
              <a:gd name="connsiteX5" fmla="*/ 2836064 w 5480564"/>
              <a:gd name="connsiteY5" fmla="*/ 0 h 3032195"/>
              <a:gd name="connsiteX6" fmla="*/ 3474608 w 5480564"/>
              <a:gd name="connsiteY6" fmla="*/ 0 h 3032195"/>
              <a:gd name="connsiteX7" fmla="*/ 4068455 w 5480564"/>
              <a:gd name="connsiteY7" fmla="*/ 0 h 3032195"/>
              <a:gd name="connsiteX8" fmla="*/ 4975188 w 5480564"/>
              <a:gd name="connsiteY8" fmla="*/ 0 h 3032195"/>
              <a:gd name="connsiteX9" fmla="*/ 5480564 w 5480564"/>
              <a:gd name="connsiteY9" fmla="*/ 505376 h 3032195"/>
              <a:gd name="connsiteX10" fmla="*/ 5480564 w 5480564"/>
              <a:gd name="connsiteY10" fmla="*/ 1199405 h 3032195"/>
              <a:gd name="connsiteX11" fmla="*/ 5480564 w 5480564"/>
              <a:gd name="connsiteY11" fmla="*/ 1812576 h 3032195"/>
              <a:gd name="connsiteX12" fmla="*/ 5480564 w 5480564"/>
              <a:gd name="connsiteY12" fmla="*/ 2526819 h 3032195"/>
              <a:gd name="connsiteX13" fmla="*/ 4975188 w 5480564"/>
              <a:gd name="connsiteY13" fmla="*/ 3032195 h 3032195"/>
              <a:gd name="connsiteX14" fmla="*/ 4470738 w 5480564"/>
              <a:gd name="connsiteY14" fmla="*/ 3032195 h 3032195"/>
              <a:gd name="connsiteX15" fmla="*/ 3787495 w 5480564"/>
              <a:gd name="connsiteY15" fmla="*/ 3032195 h 3032195"/>
              <a:gd name="connsiteX16" fmla="*/ 3193649 w 5480564"/>
              <a:gd name="connsiteY16" fmla="*/ 3032195 h 3032195"/>
              <a:gd name="connsiteX17" fmla="*/ 2555104 w 5480564"/>
              <a:gd name="connsiteY17" fmla="*/ 3032195 h 3032195"/>
              <a:gd name="connsiteX18" fmla="*/ 1871861 w 5480564"/>
              <a:gd name="connsiteY18" fmla="*/ 3032195 h 3032195"/>
              <a:gd name="connsiteX19" fmla="*/ 1322713 w 5480564"/>
              <a:gd name="connsiteY19" fmla="*/ 3032195 h 3032195"/>
              <a:gd name="connsiteX20" fmla="*/ 505376 w 5480564"/>
              <a:gd name="connsiteY20" fmla="*/ 3032195 h 3032195"/>
              <a:gd name="connsiteX21" fmla="*/ 0 w 5480564"/>
              <a:gd name="connsiteY21" fmla="*/ 2526819 h 3032195"/>
              <a:gd name="connsiteX22" fmla="*/ 0 w 5480564"/>
              <a:gd name="connsiteY22" fmla="*/ 1873219 h 3032195"/>
              <a:gd name="connsiteX23" fmla="*/ 0 w 5480564"/>
              <a:gd name="connsiteY23" fmla="*/ 1199405 h 3032195"/>
              <a:gd name="connsiteX24" fmla="*/ 0 w 5480564"/>
              <a:gd name="connsiteY24" fmla="*/ 505376 h 3032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480564" h="3032195" fill="none" extrusionOk="0">
                <a:moveTo>
                  <a:pt x="0" y="505376"/>
                </a:moveTo>
                <a:cubicBezTo>
                  <a:pt x="-4006" y="205076"/>
                  <a:pt x="213355" y="3647"/>
                  <a:pt x="505376" y="0"/>
                </a:cubicBezTo>
                <a:cubicBezTo>
                  <a:pt x="701769" y="-12911"/>
                  <a:pt x="904645" y="7606"/>
                  <a:pt x="1054524" y="0"/>
                </a:cubicBezTo>
                <a:cubicBezTo>
                  <a:pt x="1204403" y="-7606"/>
                  <a:pt x="1538210" y="7231"/>
                  <a:pt x="1782465" y="0"/>
                </a:cubicBezTo>
                <a:cubicBezTo>
                  <a:pt x="2026720" y="-7231"/>
                  <a:pt x="2180900" y="10747"/>
                  <a:pt x="2286915" y="0"/>
                </a:cubicBezTo>
                <a:cubicBezTo>
                  <a:pt x="2392930" y="-10747"/>
                  <a:pt x="2725209" y="-22032"/>
                  <a:pt x="2836064" y="0"/>
                </a:cubicBezTo>
                <a:cubicBezTo>
                  <a:pt x="2946919" y="22032"/>
                  <a:pt x="3307048" y="-16678"/>
                  <a:pt x="3474608" y="0"/>
                </a:cubicBezTo>
                <a:cubicBezTo>
                  <a:pt x="3642168" y="16678"/>
                  <a:pt x="3907817" y="2531"/>
                  <a:pt x="4068455" y="0"/>
                </a:cubicBezTo>
                <a:cubicBezTo>
                  <a:pt x="4229093" y="-2531"/>
                  <a:pt x="4669034" y="-32912"/>
                  <a:pt x="4975188" y="0"/>
                </a:cubicBezTo>
                <a:cubicBezTo>
                  <a:pt x="5302746" y="20609"/>
                  <a:pt x="5445295" y="236179"/>
                  <a:pt x="5480564" y="505376"/>
                </a:cubicBezTo>
                <a:cubicBezTo>
                  <a:pt x="5473618" y="654552"/>
                  <a:pt x="5451392" y="891331"/>
                  <a:pt x="5480564" y="1199405"/>
                </a:cubicBezTo>
                <a:cubicBezTo>
                  <a:pt x="5509736" y="1507479"/>
                  <a:pt x="5506675" y="1599685"/>
                  <a:pt x="5480564" y="1812576"/>
                </a:cubicBezTo>
                <a:cubicBezTo>
                  <a:pt x="5454453" y="2025467"/>
                  <a:pt x="5471216" y="2319939"/>
                  <a:pt x="5480564" y="2526819"/>
                </a:cubicBezTo>
                <a:cubicBezTo>
                  <a:pt x="5466993" y="2800196"/>
                  <a:pt x="5300503" y="3033154"/>
                  <a:pt x="4975188" y="3032195"/>
                </a:cubicBezTo>
                <a:cubicBezTo>
                  <a:pt x="4844151" y="3029844"/>
                  <a:pt x="4573794" y="3047902"/>
                  <a:pt x="4470738" y="3032195"/>
                </a:cubicBezTo>
                <a:cubicBezTo>
                  <a:pt x="4367682" y="3016489"/>
                  <a:pt x="4095396" y="3024147"/>
                  <a:pt x="3787495" y="3032195"/>
                </a:cubicBezTo>
                <a:cubicBezTo>
                  <a:pt x="3479594" y="3040243"/>
                  <a:pt x="3415934" y="3046866"/>
                  <a:pt x="3193649" y="3032195"/>
                </a:cubicBezTo>
                <a:cubicBezTo>
                  <a:pt x="2971364" y="3017524"/>
                  <a:pt x="2722205" y="3056741"/>
                  <a:pt x="2555104" y="3032195"/>
                </a:cubicBezTo>
                <a:cubicBezTo>
                  <a:pt x="2388003" y="3007649"/>
                  <a:pt x="2152525" y="3062633"/>
                  <a:pt x="1871861" y="3032195"/>
                </a:cubicBezTo>
                <a:cubicBezTo>
                  <a:pt x="1591197" y="3001757"/>
                  <a:pt x="1550827" y="3044190"/>
                  <a:pt x="1322713" y="3032195"/>
                </a:cubicBezTo>
                <a:cubicBezTo>
                  <a:pt x="1094599" y="3020200"/>
                  <a:pt x="901978" y="3054573"/>
                  <a:pt x="505376" y="3032195"/>
                </a:cubicBezTo>
                <a:cubicBezTo>
                  <a:pt x="243001" y="3075276"/>
                  <a:pt x="2594" y="2750564"/>
                  <a:pt x="0" y="2526819"/>
                </a:cubicBezTo>
                <a:cubicBezTo>
                  <a:pt x="-25053" y="2250821"/>
                  <a:pt x="14887" y="2173186"/>
                  <a:pt x="0" y="1873219"/>
                </a:cubicBezTo>
                <a:cubicBezTo>
                  <a:pt x="-14887" y="1573252"/>
                  <a:pt x="-16064" y="1335186"/>
                  <a:pt x="0" y="1199405"/>
                </a:cubicBezTo>
                <a:cubicBezTo>
                  <a:pt x="16064" y="1063624"/>
                  <a:pt x="28166" y="769353"/>
                  <a:pt x="0" y="505376"/>
                </a:cubicBezTo>
                <a:close/>
              </a:path>
              <a:path w="5480564" h="3032195" stroke="0" extrusionOk="0">
                <a:moveTo>
                  <a:pt x="0" y="505376"/>
                </a:moveTo>
                <a:cubicBezTo>
                  <a:pt x="16734" y="232291"/>
                  <a:pt x="219637" y="-38178"/>
                  <a:pt x="505376" y="0"/>
                </a:cubicBezTo>
                <a:cubicBezTo>
                  <a:pt x="739785" y="5412"/>
                  <a:pt x="785604" y="-730"/>
                  <a:pt x="1054524" y="0"/>
                </a:cubicBezTo>
                <a:cubicBezTo>
                  <a:pt x="1323444" y="730"/>
                  <a:pt x="1339358" y="6029"/>
                  <a:pt x="1603673" y="0"/>
                </a:cubicBezTo>
                <a:cubicBezTo>
                  <a:pt x="1867988" y="-6029"/>
                  <a:pt x="2019551" y="-3293"/>
                  <a:pt x="2286915" y="0"/>
                </a:cubicBezTo>
                <a:cubicBezTo>
                  <a:pt x="2554279" y="3293"/>
                  <a:pt x="2727426" y="4088"/>
                  <a:pt x="3014856" y="0"/>
                </a:cubicBezTo>
                <a:cubicBezTo>
                  <a:pt x="3302286" y="-4088"/>
                  <a:pt x="3467720" y="28628"/>
                  <a:pt x="3653401" y="0"/>
                </a:cubicBezTo>
                <a:cubicBezTo>
                  <a:pt x="3839083" y="-28628"/>
                  <a:pt x="4070352" y="-12687"/>
                  <a:pt x="4247247" y="0"/>
                </a:cubicBezTo>
                <a:cubicBezTo>
                  <a:pt x="4424142" y="12687"/>
                  <a:pt x="4624674" y="-31255"/>
                  <a:pt x="4975188" y="0"/>
                </a:cubicBezTo>
                <a:cubicBezTo>
                  <a:pt x="5246836" y="-23819"/>
                  <a:pt x="5496827" y="222268"/>
                  <a:pt x="5480564" y="505376"/>
                </a:cubicBezTo>
                <a:cubicBezTo>
                  <a:pt x="5513793" y="693098"/>
                  <a:pt x="5474363" y="953476"/>
                  <a:pt x="5480564" y="1179190"/>
                </a:cubicBezTo>
                <a:cubicBezTo>
                  <a:pt x="5486765" y="1404904"/>
                  <a:pt x="5480821" y="1577419"/>
                  <a:pt x="5480564" y="1792361"/>
                </a:cubicBezTo>
                <a:cubicBezTo>
                  <a:pt x="5480307" y="2007303"/>
                  <a:pt x="5452313" y="2374421"/>
                  <a:pt x="5480564" y="2526819"/>
                </a:cubicBezTo>
                <a:cubicBezTo>
                  <a:pt x="5468273" y="2808787"/>
                  <a:pt x="5216655" y="3050458"/>
                  <a:pt x="4975188" y="3032195"/>
                </a:cubicBezTo>
                <a:cubicBezTo>
                  <a:pt x="4810477" y="3011459"/>
                  <a:pt x="4565723" y="3032135"/>
                  <a:pt x="4247247" y="3032195"/>
                </a:cubicBezTo>
                <a:cubicBezTo>
                  <a:pt x="3928771" y="3032255"/>
                  <a:pt x="3889992" y="3034942"/>
                  <a:pt x="3608703" y="3032195"/>
                </a:cubicBezTo>
                <a:cubicBezTo>
                  <a:pt x="3327414" y="3029448"/>
                  <a:pt x="3235879" y="3010752"/>
                  <a:pt x="3014856" y="3032195"/>
                </a:cubicBezTo>
                <a:cubicBezTo>
                  <a:pt x="2793833" y="3053638"/>
                  <a:pt x="2703218" y="3009468"/>
                  <a:pt x="2510406" y="3032195"/>
                </a:cubicBezTo>
                <a:cubicBezTo>
                  <a:pt x="2317594" y="3054923"/>
                  <a:pt x="2015479" y="3040811"/>
                  <a:pt x="1827163" y="3032195"/>
                </a:cubicBezTo>
                <a:cubicBezTo>
                  <a:pt x="1638847" y="3023579"/>
                  <a:pt x="1351913" y="3020880"/>
                  <a:pt x="1099222" y="3032195"/>
                </a:cubicBezTo>
                <a:cubicBezTo>
                  <a:pt x="846531" y="3043510"/>
                  <a:pt x="799935" y="3026003"/>
                  <a:pt x="505376" y="3032195"/>
                </a:cubicBezTo>
                <a:cubicBezTo>
                  <a:pt x="236937" y="3028307"/>
                  <a:pt x="40565" y="2829345"/>
                  <a:pt x="0" y="2526819"/>
                </a:cubicBezTo>
                <a:cubicBezTo>
                  <a:pt x="-17513" y="2236836"/>
                  <a:pt x="13217" y="2034572"/>
                  <a:pt x="0" y="1853005"/>
                </a:cubicBezTo>
                <a:cubicBezTo>
                  <a:pt x="-13217" y="1671438"/>
                  <a:pt x="-27711" y="1483485"/>
                  <a:pt x="0" y="1179190"/>
                </a:cubicBezTo>
                <a:cubicBezTo>
                  <a:pt x="27711" y="874896"/>
                  <a:pt x="-8637" y="648001"/>
                  <a:pt x="0" y="505376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800" dirty="0">
                <a:solidFill>
                  <a:srgbClr val="FF0000"/>
                </a:solidFill>
                <a:latin typeface="UTM Cookies" panose="020406030505060202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HOẠT ĐỘNG 6: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800" dirty="0">
                <a:solidFill>
                  <a:srgbClr val="FF0000"/>
                </a:solidFill>
                <a:latin typeface="#9Slide05 SVNClementine" panose="020F050202020403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ĐƯA RA LỜI KHUYÊN CHO BẠN</a:t>
            </a:r>
            <a:endParaRPr lang="en-US" sz="3800" dirty="0">
              <a:solidFill>
                <a:srgbClr val="FF0000"/>
              </a:solidFill>
              <a:effectLst/>
              <a:latin typeface="#9Slide05 SVNClementine" panose="020F050202020403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Hình ảnh 6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4661" r="71031">
                        <a14:backgroundMark x1="57448" y1="63056" x2="57448" y2="63056"/>
                        <a14:backgroundMark x1="57760" y1="63056" x2="57760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5174" r="29366" b="7263"/>
          <a:stretch>
            <a:fillRect/>
          </a:stretch>
        </p:blipFill>
        <p:spPr>
          <a:xfrm flipH="1">
            <a:off x="-533293" y="1948116"/>
            <a:ext cx="3417595" cy="4612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>
              <a:fillRect/>
            </a:stretch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pic>
        <p:nvPicPr>
          <p:cNvPr id="25" name="Hình ảnh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>
            <a:fillRect/>
          </a:stretch>
        </p:blipFill>
        <p:spPr>
          <a:xfrm>
            <a:off x="5406167" y="3182357"/>
            <a:ext cx="3871914" cy="3843337"/>
          </a:xfrm>
          <a:prstGeom prst="rect">
            <a:avLst/>
          </a:prstGeom>
        </p:spPr>
      </p:pic>
      <p:grpSp>
        <p:nvGrpSpPr>
          <p:cNvPr id="3" name="Nhóm 2"/>
          <p:cNvGrpSpPr/>
          <p:nvPr/>
        </p:nvGrpSpPr>
        <p:grpSpPr>
          <a:xfrm>
            <a:off x="564319" y="5021571"/>
            <a:ext cx="9186937" cy="1785104"/>
            <a:chOff x="1256871" y="5072896"/>
            <a:chExt cx="9186937" cy="1785104"/>
          </a:xfrm>
        </p:grpSpPr>
        <p:sp>
          <p:nvSpPr>
            <p:cNvPr id="4" name="Hộp Văn bản 3"/>
            <p:cNvSpPr txBox="1"/>
            <p:nvPr/>
          </p:nvSpPr>
          <p:spPr>
            <a:xfrm>
              <a:off x="1256871" y="5072896"/>
              <a:ext cx="9186937" cy="1785104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>
                  <a:ln w="317500">
                    <a:solidFill>
                      <a:schemeClr val="bg1"/>
                    </a:solidFill>
                  </a:ln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  <a:ea typeface="LNTH-LuoLuoNotangYuanTi 1" pitchFamily="2" charset="-128"/>
                  <a:cs typeface="LNTH-LuoLuoNotangYuanTi 1" pitchFamily="2" charset="-128"/>
                </a:rPr>
                <a:t>NHỮNG QUẢ TÁO </a:t>
              </a:r>
            </a:p>
            <a:p>
              <a:pPr algn="ctr"/>
              <a:r>
                <a:rPr lang="en-US" sz="25000" dirty="0">
                  <a:ln w="317500">
                    <a:solidFill>
                      <a:schemeClr val="bg1"/>
                    </a:solidFill>
                  </a:ln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  <a:ea typeface="LNTH-LuoLuoNotangYuanTi 1" pitchFamily="2" charset="-128"/>
                  <a:cs typeface="LNTH-LuoLuoNotangYuanTi 1" pitchFamily="2" charset="-128"/>
                </a:rPr>
                <a:t>YÊU THƯƠNG</a:t>
              </a:r>
            </a:p>
          </p:txBody>
        </p:sp>
        <p:sp>
          <p:nvSpPr>
            <p:cNvPr id="6" name="Hộp Văn bản 5"/>
            <p:cNvSpPr txBox="1"/>
            <p:nvPr/>
          </p:nvSpPr>
          <p:spPr>
            <a:xfrm>
              <a:off x="1256871" y="5072896"/>
              <a:ext cx="9186937" cy="1785104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>
                  <a:ln>
                    <a:solidFill>
                      <a:schemeClr val="bg1"/>
                    </a:solidFill>
                  </a:ln>
                  <a:solidFill>
                    <a:srgbClr val="C71A29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  <a:ea typeface="LNTH-LuoLuoNotangYuanTi 1" pitchFamily="2" charset="-128"/>
                  <a:cs typeface="LNTH-LuoLuoNotangYuanTi 1" pitchFamily="2" charset="-128"/>
                </a:rPr>
                <a:t>NHỮNG QUẢ TÁO </a:t>
              </a:r>
            </a:p>
            <a:p>
              <a:pPr algn="ctr"/>
              <a:r>
                <a:rPr lang="en-US" sz="25000" dirty="0">
                  <a:ln>
                    <a:solidFill>
                      <a:schemeClr val="bg1"/>
                    </a:solidFill>
                  </a:ln>
                  <a:solidFill>
                    <a:srgbClr val="C71A29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  <a:ea typeface="LNTH-LuoLuoNotangYuanTi 1" pitchFamily="2" charset="-128"/>
                  <a:cs typeface="LNTH-LuoLuoNotangYuanTi 1" pitchFamily="2" charset="-128"/>
                </a:rPr>
                <a:t>YÊU THƯƠNG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>
              <a:fillRect/>
            </a:stretch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pic>
        <p:nvPicPr>
          <p:cNvPr id="25" name="Hình ảnh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44" b="94352" l="55521" r="84375">
                        <a14:foregroundMark x1="55781" y1="70370" x2="55781" y2="70370"/>
                        <a14:foregroundMark x1="55521" y1="79815" x2="55521" y2="7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5" t="43958" r="15977"/>
          <a:stretch>
            <a:fillRect/>
          </a:stretch>
        </p:blipFill>
        <p:spPr>
          <a:xfrm>
            <a:off x="5406167" y="3182357"/>
            <a:ext cx="3871914" cy="3843337"/>
          </a:xfrm>
          <a:prstGeom prst="rect">
            <a:avLst/>
          </a:prstGeom>
        </p:spPr>
      </p:pic>
      <p:sp>
        <p:nvSpPr>
          <p:cNvPr id="26" name="Hình chữ nhật: Góc Tròn 25"/>
          <p:cNvSpPr/>
          <p:nvPr/>
        </p:nvSpPr>
        <p:spPr>
          <a:xfrm>
            <a:off x="237014" y="158929"/>
            <a:ext cx="7519620" cy="3815167"/>
          </a:xfrm>
          <a:custGeom>
            <a:avLst/>
            <a:gdLst>
              <a:gd name="connsiteX0" fmla="*/ 0 w 7519620"/>
              <a:gd name="connsiteY0" fmla="*/ 635874 h 3815167"/>
              <a:gd name="connsiteX1" fmla="*/ 635874 w 7519620"/>
              <a:gd name="connsiteY1" fmla="*/ 0 h 3815167"/>
              <a:gd name="connsiteX2" fmla="*/ 1267603 w 7519620"/>
              <a:gd name="connsiteY2" fmla="*/ 0 h 3815167"/>
              <a:gd name="connsiteX3" fmla="*/ 2086769 w 7519620"/>
              <a:gd name="connsiteY3" fmla="*/ 0 h 3815167"/>
              <a:gd name="connsiteX4" fmla="*/ 2593541 w 7519620"/>
              <a:gd name="connsiteY4" fmla="*/ 0 h 3815167"/>
              <a:gd name="connsiteX5" fmla="*/ 3162791 w 7519620"/>
              <a:gd name="connsiteY5" fmla="*/ 0 h 3815167"/>
              <a:gd name="connsiteX6" fmla="*/ 3669563 w 7519620"/>
              <a:gd name="connsiteY6" fmla="*/ 0 h 3815167"/>
              <a:gd name="connsiteX7" fmla="*/ 4426250 w 7519620"/>
              <a:gd name="connsiteY7" fmla="*/ 0 h 3815167"/>
              <a:gd name="connsiteX8" fmla="*/ 5245415 w 7519620"/>
              <a:gd name="connsiteY8" fmla="*/ 0 h 3815167"/>
              <a:gd name="connsiteX9" fmla="*/ 5752187 w 7519620"/>
              <a:gd name="connsiteY9" fmla="*/ 0 h 3815167"/>
              <a:gd name="connsiteX10" fmla="*/ 6883746 w 7519620"/>
              <a:gd name="connsiteY10" fmla="*/ 0 h 3815167"/>
              <a:gd name="connsiteX11" fmla="*/ 7519620 w 7519620"/>
              <a:gd name="connsiteY11" fmla="*/ 635874 h 3815167"/>
              <a:gd name="connsiteX12" fmla="*/ 7519620 w 7519620"/>
              <a:gd name="connsiteY12" fmla="*/ 1220860 h 3815167"/>
              <a:gd name="connsiteX13" fmla="*/ 7519620 w 7519620"/>
              <a:gd name="connsiteY13" fmla="*/ 1882149 h 3815167"/>
              <a:gd name="connsiteX14" fmla="*/ 7519620 w 7519620"/>
              <a:gd name="connsiteY14" fmla="*/ 2467136 h 3815167"/>
              <a:gd name="connsiteX15" fmla="*/ 7519620 w 7519620"/>
              <a:gd name="connsiteY15" fmla="*/ 3179293 h 3815167"/>
              <a:gd name="connsiteX16" fmla="*/ 6883746 w 7519620"/>
              <a:gd name="connsiteY16" fmla="*/ 3815167 h 3815167"/>
              <a:gd name="connsiteX17" fmla="*/ 6252017 w 7519620"/>
              <a:gd name="connsiteY17" fmla="*/ 3815167 h 3815167"/>
              <a:gd name="connsiteX18" fmla="*/ 5557809 w 7519620"/>
              <a:gd name="connsiteY18" fmla="*/ 3815167 h 3815167"/>
              <a:gd name="connsiteX19" fmla="*/ 5051037 w 7519620"/>
              <a:gd name="connsiteY19" fmla="*/ 3815167 h 3815167"/>
              <a:gd name="connsiteX20" fmla="*/ 4356829 w 7519620"/>
              <a:gd name="connsiteY20" fmla="*/ 3815167 h 3815167"/>
              <a:gd name="connsiteX21" fmla="*/ 3537663 w 7519620"/>
              <a:gd name="connsiteY21" fmla="*/ 3815167 h 3815167"/>
              <a:gd name="connsiteX22" fmla="*/ 2843455 w 7519620"/>
              <a:gd name="connsiteY22" fmla="*/ 3815167 h 3815167"/>
              <a:gd name="connsiteX23" fmla="*/ 2086769 w 7519620"/>
              <a:gd name="connsiteY23" fmla="*/ 3815167 h 3815167"/>
              <a:gd name="connsiteX24" fmla="*/ 1455039 w 7519620"/>
              <a:gd name="connsiteY24" fmla="*/ 3815167 h 3815167"/>
              <a:gd name="connsiteX25" fmla="*/ 635874 w 7519620"/>
              <a:gd name="connsiteY25" fmla="*/ 3815167 h 3815167"/>
              <a:gd name="connsiteX26" fmla="*/ 0 w 7519620"/>
              <a:gd name="connsiteY26" fmla="*/ 3179293 h 3815167"/>
              <a:gd name="connsiteX27" fmla="*/ 0 w 7519620"/>
              <a:gd name="connsiteY27" fmla="*/ 2619741 h 3815167"/>
              <a:gd name="connsiteX28" fmla="*/ 0 w 7519620"/>
              <a:gd name="connsiteY28" fmla="*/ 1983886 h 3815167"/>
              <a:gd name="connsiteX29" fmla="*/ 0 w 7519620"/>
              <a:gd name="connsiteY29" fmla="*/ 1424334 h 3815167"/>
              <a:gd name="connsiteX30" fmla="*/ 0 w 7519620"/>
              <a:gd name="connsiteY30" fmla="*/ 635874 h 381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19620" h="3815167" fill="none" extrusionOk="0">
                <a:moveTo>
                  <a:pt x="0" y="635874"/>
                </a:moveTo>
                <a:cubicBezTo>
                  <a:pt x="55962" y="273175"/>
                  <a:pt x="251783" y="-4081"/>
                  <a:pt x="635874" y="0"/>
                </a:cubicBezTo>
                <a:cubicBezTo>
                  <a:pt x="763806" y="-31039"/>
                  <a:pt x="1062632" y="2197"/>
                  <a:pt x="1267603" y="0"/>
                </a:cubicBezTo>
                <a:cubicBezTo>
                  <a:pt x="1472574" y="-2197"/>
                  <a:pt x="1754195" y="-8496"/>
                  <a:pt x="2086769" y="0"/>
                </a:cubicBezTo>
                <a:cubicBezTo>
                  <a:pt x="2419343" y="8496"/>
                  <a:pt x="2398907" y="16470"/>
                  <a:pt x="2593541" y="0"/>
                </a:cubicBezTo>
                <a:cubicBezTo>
                  <a:pt x="2788175" y="-16470"/>
                  <a:pt x="2994594" y="-10478"/>
                  <a:pt x="3162791" y="0"/>
                </a:cubicBezTo>
                <a:cubicBezTo>
                  <a:pt x="3330988" y="10478"/>
                  <a:pt x="3533628" y="22343"/>
                  <a:pt x="3669563" y="0"/>
                </a:cubicBezTo>
                <a:cubicBezTo>
                  <a:pt x="3805498" y="-22343"/>
                  <a:pt x="4082764" y="-22798"/>
                  <a:pt x="4426250" y="0"/>
                </a:cubicBezTo>
                <a:cubicBezTo>
                  <a:pt x="4769736" y="22798"/>
                  <a:pt x="4890698" y="-15916"/>
                  <a:pt x="5245415" y="0"/>
                </a:cubicBezTo>
                <a:cubicBezTo>
                  <a:pt x="5600133" y="15916"/>
                  <a:pt x="5539085" y="19722"/>
                  <a:pt x="5752187" y="0"/>
                </a:cubicBezTo>
                <a:cubicBezTo>
                  <a:pt x="5965289" y="-19722"/>
                  <a:pt x="6363992" y="26366"/>
                  <a:pt x="6883746" y="0"/>
                </a:cubicBezTo>
                <a:cubicBezTo>
                  <a:pt x="7249669" y="-34055"/>
                  <a:pt x="7476203" y="350112"/>
                  <a:pt x="7519620" y="635874"/>
                </a:cubicBezTo>
                <a:cubicBezTo>
                  <a:pt x="7520969" y="786688"/>
                  <a:pt x="7498076" y="950670"/>
                  <a:pt x="7519620" y="1220860"/>
                </a:cubicBezTo>
                <a:cubicBezTo>
                  <a:pt x="7541164" y="1491050"/>
                  <a:pt x="7495276" y="1732106"/>
                  <a:pt x="7519620" y="1882149"/>
                </a:cubicBezTo>
                <a:cubicBezTo>
                  <a:pt x="7543964" y="2032192"/>
                  <a:pt x="7513859" y="2247665"/>
                  <a:pt x="7519620" y="2467136"/>
                </a:cubicBezTo>
                <a:cubicBezTo>
                  <a:pt x="7525381" y="2686607"/>
                  <a:pt x="7529962" y="2876282"/>
                  <a:pt x="7519620" y="3179293"/>
                </a:cubicBezTo>
                <a:cubicBezTo>
                  <a:pt x="7527960" y="3551947"/>
                  <a:pt x="7237647" y="3757172"/>
                  <a:pt x="6883746" y="3815167"/>
                </a:cubicBezTo>
                <a:cubicBezTo>
                  <a:pt x="6663449" y="3810962"/>
                  <a:pt x="6454183" y="3797576"/>
                  <a:pt x="6252017" y="3815167"/>
                </a:cubicBezTo>
                <a:cubicBezTo>
                  <a:pt x="6049851" y="3832758"/>
                  <a:pt x="5891746" y="3832184"/>
                  <a:pt x="5557809" y="3815167"/>
                </a:cubicBezTo>
                <a:cubicBezTo>
                  <a:pt x="5223872" y="3798150"/>
                  <a:pt x="5261597" y="3812280"/>
                  <a:pt x="5051037" y="3815167"/>
                </a:cubicBezTo>
                <a:cubicBezTo>
                  <a:pt x="4840477" y="3818054"/>
                  <a:pt x="4547976" y="3819965"/>
                  <a:pt x="4356829" y="3815167"/>
                </a:cubicBezTo>
                <a:cubicBezTo>
                  <a:pt x="4165682" y="3810369"/>
                  <a:pt x="3836686" y="3836694"/>
                  <a:pt x="3537663" y="3815167"/>
                </a:cubicBezTo>
                <a:cubicBezTo>
                  <a:pt x="3238640" y="3793640"/>
                  <a:pt x="3099638" y="3794871"/>
                  <a:pt x="2843455" y="3815167"/>
                </a:cubicBezTo>
                <a:cubicBezTo>
                  <a:pt x="2587272" y="3835463"/>
                  <a:pt x="2311719" y="3816137"/>
                  <a:pt x="2086769" y="3815167"/>
                </a:cubicBezTo>
                <a:cubicBezTo>
                  <a:pt x="1861819" y="3814197"/>
                  <a:pt x="1712193" y="3784249"/>
                  <a:pt x="1455039" y="3815167"/>
                </a:cubicBezTo>
                <a:cubicBezTo>
                  <a:pt x="1197885" y="3846086"/>
                  <a:pt x="928540" y="3799859"/>
                  <a:pt x="635874" y="3815167"/>
                </a:cubicBezTo>
                <a:cubicBezTo>
                  <a:pt x="249109" y="3886937"/>
                  <a:pt x="-9086" y="3493497"/>
                  <a:pt x="0" y="3179293"/>
                </a:cubicBezTo>
                <a:cubicBezTo>
                  <a:pt x="-14645" y="2962239"/>
                  <a:pt x="18229" y="2794711"/>
                  <a:pt x="0" y="2619741"/>
                </a:cubicBezTo>
                <a:cubicBezTo>
                  <a:pt x="-18229" y="2444771"/>
                  <a:pt x="-25085" y="2114426"/>
                  <a:pt x="0" y="1983886"/>
                </a:cubicBezTo>
                <a:cubicBezTo>
                  <a:pt x="25085" y="1853346"/>
                  <a:pt x="4514" y="1682375"/>
                  <a:pt x="0" y="1424334"/>
                </a:cubicBezTo>
                <a:cubicBezTo>
                  <a:pt x="-4514" y="1166293"/>
                  <a:pt x="-18110" y="849166"/>
                  <a:pt x="0" y="635874"/>
                </a:cubicBezTo>
                <a:close/>
              </a:path>
              <a:path w="7519620" h="3815167" stroke="0" extrusionOk="0">
                <a:moveTo>
                  <a:pt x="0" y="635874"/>
                </a:moveTo>
                <a:cubicBezTo>
                  <a:pt x="75793" y="311982"/>
                  <a:pt x="277985" y="-38620"/>
                  <a:pt x="635874" y="0"/>
                </a:cubicBezTo>
                <a:cubicBezTo>
                  <a:pt x="750466" y="6478"/>
                  <a:pt x="1044133" y="-7239"/>
                  <a:pt x="1205125" y="0"/>
                </a:cubicBezTo>
                <a:cubicBezTo>
                  <a:pt x="1366117" y="7239"/>
                  <a:pt x="1517833" y="-10091"/>
                  <a:pt x="1774375" y="0"/>
                </a:cubicBezTo>
                <a:cubicBezTo>
                  <a:pt x="2030917" y="10091"/>
                  <a:pt x="2284370" y="6588"/>
                  <a:pt x="2531062" y="0"/>
                </a:cubicBezTo>
                <a:cubicBezTo>
                  <a:pt x="2777754" y="-6588"/>
                  <a:pt x="3137827" y="-12998"/>
                  <a:pt x="3350227" y="0"/>
                </a:cubicBezTo>
                <a:cubicBezTo>
                  <a:pt x="3562628" y="12998"/>
                  <a:pt x="3816546" y="14590"/>
                  <a:pt x="4044435" y="0"/>
                </a:cubicBezTo>
                <a:cubicBezTo>
                  <a:pt x="4272324" y="-14590"/>
                  <a:pt x="4531767" y="-2176"/>
                  <a:pt x="4676165" y="0"/>
                </a:cubicBezTo>
                <a:cubicBezTo>
                  <a:pt x="4820563" y="2176"/>
                  <a:pt x="5003574" y="-15076"/>
                  <a:pt x="5182936" y="0"/>
                </a:cubicBezTo>
                <a:cubicBezTo>
                  <a:pt x="5362298" y="15076"/>
                  <a:pt x="5728969" y="-12563"/>
                  <a:pt x="5877144" y="0"/>
                </a:cubicBezTo>
                <a:cubicBezTo>
                  <a:pt x="6025319" y="12563"/>
                  <a:pt x="6443772" y="17552"/>
                  <a:pt x="6883746" y="0"/>
                </a:cubicBezTo>
                <a:cubicBezTo>
                  <a:pt x="7236579" y="17062"/>
                  <a:pt x="7597640" y="265541"/>
                  <a:pt x="7519620" y="635874"/>
                </a:cubicBezTo>
                <a:cubicBezTo>
                  <a:pt x="7493699" y="903874"/>
                  <a:pt x="7548975" y="1104091"/>
                  <a:pt x="7519620" y="1322597"/>
                </a:cubicBezTo>
                <a:cubicBezTo>
                  <a:pt x="7490265" y="1541103"/>
                  <a:pt x="7509065" y="1810201"/>
                  <a:pt x="7519620" y="2009320"/>
                </a:cubicBezTo>
                <a:cubicBezTo>
                  <a:pt x="7530175" y="2208439"/>
                  <a:pt x="7533658" y="2321139"/>
                  <a:pt x="7519620" y="2619741"/>
                </a:cubicBezTo>
                <a:cubicBezTo>
                  <a:pt x="7505582" y="2918343"/>
                  <a:pt x="7511624" y="2992946"/>
                  <a:pt x="7519620" y="3179293"/>
                </a:cubicBezTo>
                <a:cubicBezTo>
                  <a:pt x="7560598" y="3548797"/>
                  <a:pt x="7268924" y="3801408"/>
                  <a:pt x="6883746" y="3815167"/>
                </a:cubicBezTo>
                <a:cubicBezTo>
                  <a:pt x="6578498" y="3787285"/>
                  <a:pt x="6533912" y="3808023"/>
                  <a:pt x="6252017" y="3815167"/>
                </a:cubicBezTo>
                <a:cubicBezTo>
                  <a:pt x="5970122" y="3822311"/>
                  <a:pt x="5860638" y="3824480"/>
                  <a:pt x="5495330" y="3815167"/>
                </a:cubicBezTo>
                <a:cubicBezTo>
                  <a:pt x="5130022" y="3805854"/>
                  <a:pt x="4852077" y="3814331"/>
                  <a:pt x="4676165" y="3815167"/>
                </a:cubicBezTo>
                <a:cubicBezTo>
                  <a:pt x="4500253" y="3816003"/>
                  <a:pt x="4283685" y="3812855"/>
                  <a:pt x="4106914" y="3815167"/>
                </a:cubicBezTo>
                <a:cubicBezTo>
                  <a:pt x="3930143" y="3817479"/>
                  <a:pt x="3546701" y="3826096"/>
                  <a:pt x="3350227" y="3815167"/>
                </a:cubicBezTo>
                <a:cubicBezTo>
                  <a:pt x="3153753" y="3804238"/>
                  <a:pt x="2993349" y="3812181"/>
                  <a:pt x="2843455" y="3815167"/>
                </a:cubicBezTo>
                <a:cubicBezTo>
                  <a:pt x="2693561" y="3818153"/>
                  <a:pt x="2312976" y="3812354"/>
                  <a:pt x="2024290" y="3815167"/>
                </a:cubicBezTo>
                <a:cubicBezTo>
                  <a:pt x="1735605" y="3817980"/>
                  <a:pt x="1578330" y="3819440"/>
                  <a:pt x="1330082" y="3815167"/>
                </a:cubicBezTo>
                <a:cubicBezTo>
                  <a:pt x="1081834" y="3810894"/>
                  <a:pt x="928993" y="3799146"/>
                  <a:pt x="635874" y="3815167"/>
                </a:cubicBezTo>
                <a:cubicBezTo>
                  <a:pt x="275324" y="3765625"/>
                  <a:pt x="-70824" y="3550487"/>
                  <a:pt x="0" y="3179293"/>
                </a:cubicBezTo>
                <a:cubicBezTo>
                  <a:pt x="-24432" y="2915389"/>
                  <a:pt x="-20106" y="2747630"/>
                  <a:pt x="0" y="2594307"/>
                </a:cubicBezTo>
                <a:cubicBezTo>
                  <a:pt x="20106" y="2440984"/>
                  <a:pt x="31313" y="2176198"/>
                  <a:pt x="0" y="1907584"/>
                </a:cubicBezTo>
                <a:cubicBezTo>
                  <a:pt x="-31313" y="1638970"/>
                  <a:pt x="6039" y="1580210"/>
                  <a:pt x="0" y="1348031"/>
                </a:cubicBezTo>
                <a:cubicBezTo>
                  <a:pt x="-6039" y="1115852"/>
                  <a:pt x="23072" y="835072"/>
                  <a:pt x="0" y="635874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Để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tặng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hàng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xóm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láng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giềng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những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quả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táo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yêu thương,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hãy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giúp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mình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đưa ra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lời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khuyên cho các bạn trong các tình huống mà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các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bạn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gặp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phải</a:t>
            </a:r>
            <a:r>
              <a:rPr lang="en-US" sz="3600" b="1" dirty="0">
                <a:solidFill>
                  <a:srgbClr val="C71A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nhé! </a:t>
            </a:r>
            <a:endParaRPr lang="en-US" sz="3600" b="1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Hình ảnh 6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4661" r="71031">
                        <a14:backgroundMark x1="57448" y1="63056" x2="57448" y2="63056"/>
                        <a14:backgroundMark x1="57760" y1="63056" x2="57760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5174" r="29366" b="7263"/>
          <a:stretch>
            <a:fillRect/>
          </a:stretch>
        </p:blipFill>
        <p:spPr>
          <a:xfrm>
            <a:off x="12129749" y="2263874"/>
            <a:ext cx="3416470" cy="461118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C -0.00339 -0.01898 -0.00769 -0.03703 -0.01602 -0.03703 C -0.02565 -0.03703 -0.02865 -0.01898 -0.03204 -3.7037E-6 C -0.0362 0.02107 -0.03946 0.0419 -0.05 0.0419 C -0.05938 0.0419 -0.06237 0.02107 -0.0668 -3.7037E-6 C -0.06875 -0.01898 -0.07305 -0.03703 -0.08243 -0.03703 C -0.09089 -0.03703 -0.09532 -0.01898 -0.09844 -3.7037E-6 C -0.10157 0.02107 -0.10586 0.0419 -0.11537 0.0419 C -0.125 0.0419 -0.1323 -3.7037E-6 -0.1323 0.00024 C -0.13555 -0.01898 -0.13868 -0.03703 -0.14818 -0.03703 C -0.15782 -0.03703 -0.16094 -0.01898 -0.16407 -3.7037E-6 C -0.16836 0.02107 -0.17162 0.0419 -0.1823 0.0419 C -0.19167 0.0419 -0.19493 0.02107 -0.19805 -3.7037E-6 C -0.20235 -0.01898 -0.20547 -0.03703 -0.21498 -0.03703 C -0.22344 -0.03703 -0.22774 -0.01898 -0.23086 -3.7037E-6 C -0.23412 0.02107 -0.23842 0.0419 -0.24792 0.0419 C -0.25743 0.0419 -0.26055 0.02107 -0.26485 -3.7037E-6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2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>
            <a:fillRect/>
          </a:stretch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pic>
        <p:nvPicPr>
          <p:cNvPr id="13" name="Hình ảnh 12" descr="Ảnh có chứa văn bản, búp bê, đồ chơi&#10;&#10;Mô tả được tạo tự độ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89" b="86019" l="49271" r="88906">
                        <a14:foregroundMark x1="73073" y1="12500" x2="72135" y2="12500"/>
                        <a14:foregroundMark x1="76615" y1="11667" x2="76615" y2="11667"/>
                        <a14:foregroundMark x1="87604" y1="32593" x2="84688" y2="33981"/>
                        <a14:foregroundMark x1="72604" y1="12222" x2="71354" y2="11389"/>
                        <a14:foregroundMark x1="89010" y1="33426" x2="88542" y2="32870"/>
                        <a14:foregroundMark x1="51094" y1="46389" x2="51250" y2="51296"/>
                        <a14:foregroundMark x1="49896" y1="44167" x2="50156" y2="42778"/>
                        <a14:foregroundMark x1="77396" y1="82407" x2="77396" y2="84630"/>
                        <a14:foregroundMark x1="70938" y1="14722" x2="80208" y2="26019"/>
                        <a14:foregroundMark x1="80052" y1="34259" x2="69844" y2="13611"/>
                        <a14:foregroundMark x1="68438" y1="15556" x2="69063" y2="20463"/>
                        <a14:foregroundMark x1="65521" y1="18333" x2="63646" y2="21574"/>
                        <a14:foregroundMark x1="65208" y1="20463" x2="71198" y2="17500"/>
                        <a14:foregroundMark x1="65052" y1="22407" x2="71354" y2="20278"/>
                        <a14:foregroundMark x1="71354" y1="24907" x2="76302" y2="20741"/>
                        <a14:foregroundMark x1="80365" y1="33981" x2="78021" y2="24907"/>
                        <a14:foregroundMark x1="76927" y1="41111" x2="76458" y2="33981"/>
                        <a14:foregroundMark x1="72292" y1="35926" x2="72760" y2="40000"/>
                        <a14:foregroundMark x1="65677" y1="21852" x2="63333" y2="23519"/>
                        <a14:foregroundMark x1="70938" y1="22963" x2="68125" y2="25185"/>
                        <a14:foregroundMark x1="63333" y1="21296" x2="68906" y2="14907"/>
                        <a14:foregroundMark x1="68906" y1="14907" x2="74167" y2="12500"/>
                        <a14:foregroundMark x1="74167" y1="12500" x2="79167" y2="19630"/>
                        <a14:foregroundMark x1="79167" y1="19630" x2="81719" y2="29074"/>
                        <a14:foregroundMark x1="81719" y1="29074" x2="79479" y2="37593"/>
                        <a14:foregroundMark x1="79479" y1="37593" x2="78802" y2="38148"/>
                        <a14:foregroundMark x1="77083" y1="14722" x2="79271" y2="18333"/>
                        <a14:foregroundMark x1="80052" y1="18889" x2="82865" y2="28241"/>
                        <a14:foregroundMark x1="82865" y1="28241" x2="80208" y2="36759"/>
                        <a14:foregroundMark x1="78177" y1="16389" x2="79583" y2="18056"/>
                        <a14:foregroundMark x1="81458" y1="19722" x2="82500" y2="19722"/>
                        <a14:foregroundMark x1="82813" y1="20463" x2="83281" y2="20463"/>
                        <a14:foregroundMark x1="70156" y1="13611" x2="65417" y2="17870"/>
                        <a14:foregroundMark x1="65417" y1="17870" x2="65365" y2="18333"/>
                        <a14:foregroundMark x1="49271" y1="45833" x2="49896" y2="5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6" t="5380" r="9928" b="4864"/>
          <a:stretch>
            <a:fillRect/>
          </a:stretch>
        </p:blipFill>
        <p:spPr>
          <a:xfrm flipH="1">
            <a:off x="6993397" y="3125068"/>
            <a:ext cx="3130915" cy="3732932"/>
          </a:xfrm>
          <a:prstGeom prst="rect">
            <a:avLst/>
          </a:prstGeom>
        </p:spPr>
      </p:pic>
      <p:pic>
        <p:nvPicPr>
          <p:cNvPr id="12" name="Hình ảnh 11" descr="Ảnh có chứa văn bản, búp bê, đồ chơi&#10;&#10;Mô tả được tạo tự độ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635" r="41927">
                        <a14:foregroundMark x1="41927" y1="54630" x2="41250" y2="54352"/>
                        <a14:foregroundMark x1="16979" y1="82500" x2="14635" y2="79167"/>
                        <a14:foregroundMark x1="13333" y1="79815" x2="14740" y2="81296"/>
                        <a14:foregroundMark x1="12865" y1="80000" x2="11615" y2="80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75" r="56524" b="12508"/>
          <a:stretch>
            <a:fillRect/>
          </a:stretch>
        </p:blipFill>
        <p:spPr>
          <a:xfrm flipH="1">
            <a:off x="9235310" y="2954271"/>
            <a:ext cx="3578954" cy="3732932"/>
          </a:xfrm>
          <a:prstGeom prst="rect">
            <a:avLst/>
          </a:prstGeom>
        </p:spPr>
      </p:pic>
      <p:grpSp>
        <p:nvGrpSpPr>
          <p:cNvPr id="20" name="Nhóm 19"/>
          <p:cNvGrpSpPr/>
          <p:nvPr/>
        </p:nvGrpSpPr>
        <p:grpSpPr>
          <a:xfrm>
            <a:off x="-70641" y="-340250"/>
            <a:ext cx="12129291" cy="2311926"/>
            <a:chOff x="-70641" y="-340250"/>
            <a:chExt cx="12129291" cy="2311926"/>
          </a:xfrm>
        </p:grpSpPr>
        <p:sp>
          <p:nvSpPr>
            <p:cNvPr id="15" name="Hình chữ nhật: Góc Tròn 14"/>
            <p:cNvSpPr/>
            <p:nvPr/>
          </p:nvSpPr>
          <p:spPr>
            <a:xfrm>
              <a:off x="237014" y="158930"/>
              <a:ext cx="11821636" cy="1812746"/>
            </a:xfrm>
            <a:custGeom>
              <a:avLst/>
              <a:gdLst>
                <a:gd name="connsiteX0" fmla="*/ 0 w 11821636"/>
                <a:gd name="connsiteY0" fmla="*/ 302130 h 1812746"/>
                <a:gd name="connsiteX1" fmla="*/ 302130 w 11821636"/>
                <a:gd name="connsiteY1" fmla="*/ 0 h 1812746"/>
                <a:gd name="connsiteX2" fmla="*/ 849802 w 11821636"/>
                <a:gd name="connsiteY2" fmla="*/ 0 h 1812746"/>
                <a:gd name="connsiteX3" fmla="*/ 1509648 w 11821636"/>
                <a:gd name="connsiteY3" fmla="*/ 0 h 1812746"/>
                <a:gd name="connsiteX4" fmla="*/ 1832972 w 11821636"/>
                <a:gd name="connsiteY4" fmla="*/ 0 h 1812746"/>
                <a:gd name="connsiteX5" fmla="*/ 2492818 w 11821636"/>
                <a:gd name="connsiteY5" fmla="*/ 0 h 1812746"/>
                <a:gd name="connsiteX6" fmla="*/ 3377011 w 11821636"/>
                <a:gd name="connsiteY6" fmla="*/ 0 h 1812746"/>
                <a:gd name="connsiteX7" fmla="*/ 4036856 w 11821636"/>
                <a:gd name="connsiteY7" fmla="*/ 0 h 1812746"/>
                <a:gd name="connsiteX8" fmla="*/ 4808876 w 11821636"/>
                <a:gd name="connsiteY8" fmla="*/ 0 h 1812746"/>
                <a:gd name="connsiteX9" fmla="*/ 5356548 w 11821636"/>
                <a:gd name="connsiteY9" fmla="*/ 0 h 1812746"/>
                <a:gd name="connsiteX10" fmla="*/ 6128567 w 11821636"/>
                <a:gd name="connsiteY10" fmla="*/ 0 h 1812746"/>
                <a:gd name="connsiteX11" fmla="*/ 6451891 w 11821636"/>
                <a:gd name="connsiteY11" fmla="*/ 0 h 1812746"/>
                <a:gd name="connsiteX12" fmla="*/ 6775216 w 11821636"/>
                <a:gd name="connsiteY12" fmla="*/ 0 h 1812746"/>
                <a:gd name="connsiteX13" fmla="*/ 7547235 w 11821636"/>
                <a:gd name="connsiteY13" fmla="*/ 0 h 1812746"/>
                <a:gd name="connsiteX14" fmla="*/ 8207081 w 11821636"/>
                <a:gd name="connsiteY14" fmla="*/ 0 h 1812746"/>
                <a:gd name="connsiteX15" fmla="*/ 8530405 w 11821636"/>
                <a:gd name="connsiteY15" fmla="*/ 0 h 1812746"/>
                <a:gd name="connsiteX16" fmla="*/ 9302425 w 11821636"/>
                <a:gd name="connsiteY16" fmla="*/ 0 h 1812746"/>
                <a:gd name="connsiteX17" fmla="*/ 9737923 w 11821636"/>
                <a:gd name="connsiteY17" fmla="*/ 0 h 1812746"/>
                <a:gd name="connsiteX18" fmla="*/ 10622116 w 11821636"/>
                <a:gd name="connsiteY18" fmla="*/ 0 h 1812746"/>
                <a:gd name="connsiteX19" fmla="*/ 10945440 w 11821636"/>
                <a:gd name="connsiteY19" fmla="*/ 0 h 1812746"/>
                <a:gd name="connsiteX20" fmla="*/ 11519506 w 11821636"/>
                <a:gd name="connsiteY20" fmla="*/ 0 h 1812746"/>
                <a:gd name="connsiteX21" fmla="*/ 11821636 w 11821636"/>
                <a:gd name="connsiteY21" fmla="*/ 302130 h 1812746"/>
                <a:gd name="connsiteX22" fmla="*/ 11821636 w 11821636"/>
                <a:gd name="connsiteY22" fmla="*/ 906373 h 1812746"/>
                <a:gd name="connsiteX23" fmla="*/ 11821636 w 11821636"/>
                <a:gd name="connsiteY23" fmla="*/ 1510616 h 1812746"/>
                <a:gd name="connsiteX24" fmla="*/ 11519506 w 11821636"/>
                <a:gd name="connsiteY24" fmla="*/ 1812746 h 1812746"/>
                <a:gd name="connsiteX25" fmla="*/ 10859660 w 11821636"/>
                <a:gd name="connsiteY25" fmla="*/ 1812746 h 1812746"/>
                <a:gd name="connsiteX26" fmla="*/ 10311988 w 11821636"/>
                <a:gd name="connsiteY26" fmla="*/ 1812746 h 1812746"/>
                <a:gd name="connsiteX27" fmla="*/ 9427795 w 11821636"/>
                <a:gd name="connsiteY27" fmla="*/ 1812746 h 1812746"/>
                <a:gd name="connsiteX28" fmla="*/ 8767950 w 11821636"/>
                <a:gd name="connsiteY28" fmla="*/ 1812746 h 1812746"/>
                <a:gd name="connsiteX29" fmla="*/ 7995930 w 11821636"/>
                <a:gd name="connsiteY29" fmla="*/ 1812746 h 1812746"/>
                <a:gd name="connsiteX30" fmla="*/ 7560432 w 11821636"/>
                <a:gd name="connsiteY30" fmla="*/ 1812746 h 1812746"/>
                <a:gd name="connsiteX31" fmla="*/ 6788413 w 11821636"/>
                <a:gd name="connsiteY31" fmla="*/ 1812746 h 1812746"/>
                <a:gd name="connsiteX32" fmla="*/ 5904220 w 11821636"/>
                <a:gd name="connsiteY32" fmla="*/ 1812746 h 1812746"/>
                <a:gd name="connsiteX33" fmla="*/ 5468721 w 11821636"/>
                <a:gd name="connsiteY33" fmla="*/ 1812746 h 1812746"/>
                <a:gd name="connsiteX34" fmla="*/ 4921050 w 11821636"/>
                <a:gd name="connsiteY34" fmla="*/ 1812746 h 1812746"/>
                <a:gd name="connsiteX35" fmla="*/ 4485551 w 11821636"/>
                <a:gd name="connsiteY35" fmla="*/ 1812746 h 1812746"/>
                <a:gd name="connsiteX36" fmla="*/ 3825706 w 11821636"/>
                <a:gd name="connsiteY36" fmla="*/ 1812746 h 1812746"/>
                <a:gd name="connsiteX37" fmla="*/ 2941513 w 11821636"/>
                <a:gd name="connsiteY37" fmla="*/ 1812746 h 1812746"/>
                <a:gd name="connsiteX38" fmla="*/ 2506014 w 11821636"/>
                <a:gd name="connsiteY38" fmla="*/ 1812746 h 1812746"/>
                <a:gd name="connsiteX39" fmla="*/ 1958343 w 11821636"/>
                <a:gd name="connsiteY39" fmla="*/ 1812746 h 1812746"/>
                <a:gd name="connsiteX40" fmla="*/ 1298497 w 11821636"/>
                <a:gd name="connsiteY40" fmla="*/ 1812746 h 1812746"/>
                <a:gd name="connsiteX41" fmla="*/ 302130 w 11821636"/>
                <a:gd name="connsiteY41" fmla="*/ 1812746 h 1812746"/>
                <a:gd name="connsiteX42" fmla="*/ 0 w 11821636"/>
                <a:gd name="connsiteY42" fmla="*/ 1510616 h 1812746"/>
                <a:gd name="connsiteX43" fmla="*/ 0 w 11821636"/>
                <a:gd name="connsiteY43" fmla="*/ 918458 h 1812746"/>
                <a:gd name="connsiteX44" fmla="*/ 0 w 11821636"/>
                <a:gd name="connsiteY44" fmla="*/ 302130 h 18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821636" h="1812746" fill="none" extrusionOk="0">
                  <a:moveTo>
                    <a:pt x="0" y="302130"/>
                  </a:moveTo>
                  <a:cubicBezTo>
                    <a:pt x="10308" y="161802"/>
                    <a:pt x="135656" y="-8286"/>
                    <a:pt x="302130" y="0"/>
                  </a:cubicBezTo>
                  <a:cubicBezTo>
                    <a:pt x="535936" y="-14947"/>
                    <a:pt x="725088" y="10130"/>
                    <a:pt x="849802" y="0"/>
                  </a:cubicBezTo>
                  <a:cubicBezTo>
                    <a:pt x="974516" y="-10130"/>
                    <a:pt x="1326028" y="27804"/>
                    <a:pt x="1509648" y="0"/>
                  </a:cubicBezTo>
                  <a:cubicBezTo>
                    <a:pt x="1693268" y="-27804"/>
                    <a:pt x="1738411" y="-2946"/>
                    <a:pt x="1832972" y="0"/>
                  </a:cubicBezTo>
                  <a:cubicBezTo>
                    <a:pt x="1927533" y="2946"/>
                    <a:pt x="2273017" y="7191"/>
                    <a:pt x="2492818" y="0"/>
                  </a:cubicBezTo>
                  <a:cubicBezTo>
                    <a:pt x="2712619" y="-7191"/>
                    <a:pt x="2934967" y="-34198"/>
                    <a:pt x="3377011" y="0"/>
                  </a:cubicBezTo>
                  <a:cubicBezTo>
                    <a:pt x="3819055" y="34198"/>
                    <a:pt x="3890858" y="-9429"/>
                    <a:pt x="4036856" y="0"/>
                  </a:cubicBezTo>
                  <a:cubicBezTo>
                    <a:pt x="4182854" y="9429"/>
                    <a:pt x="4568381" y="27117"/>
                    <a:pt x="4808876" y="0"/>
                  </a:cubicBezTo>
                  <a:cubicBezTo>
                    <a:pt x="5049371" y="-27117"/>
                    <a:pt x="5231056" y="24155"/>
                    <a:pt x="5356548" y="0"/>
                  </a:cubicBezTo>
                  <a:cubicBezTo>
                    <a:pt x="5482040" y="-24155"/>
                    <a:pt x="5885372" y="21561"/>
                    <a:pt x="6128567" y="0"/>
                  </a:cubicBezTo>
                  <a:cubicBezTo>
                    <a:pt x="6371762" y="-21561"/>
                    <a:pt x="6323487" y="-8683"/>
                    <a:pt x="6451891" y="0"/>
                  </a:cubicBezTo>
                  <a:cubicBezTo>
                    <a:pt x="6580295" y="8683"/>
                    <a:pt x="6683462" y="-6712"/>
                    <a:pt x="6775216" y="0"/>
                  </a:cubicBezTo>
                  <a:cubicBezTo>
                    <a:pt x="6866971" y="6712"/>
                    <a:pt x="7365090" y="-25532"/>
                    <a:pt x="7547235" y="0"/>
                  </a:cubicBezTo>
                  <a:cubicBezTo>
                    <a:pt x="7729380" y="25532"/>
                    <a:pt x="7903605" y="28661"/>
                    <a:pt x="8207081" y="0"/>
                  </a:cubicBezTo>
                  <a:cubicBezTo>
                    <a:pt x="8510557" y="-28661"/>
                    <a:pt x="8387648" y="-10120"/>
                    <a:pt x="8530405" y="0"/>
                  </a:cubicBezTo>
                  <a:cubicBezTo>
                    <a:pt x="8673162" y="10120"/>
                    <a:pt x="9107400" y="-10124"/>
                    <a:pt x="9302425" y="0"/>
                  </a:cubicBezTo>
                  <a:cubicBezTo>
                    <a:pt x="9497450" y="10124"/>
                    <a:pt x="9585771" y="-1364"/>
                    <a:pt x="9737923" y="0"/>
                  </a:cubicBezTo>
                  <a:cubicBezTo>
                    <a:pt x="9890075" y="1364"/>
                    <a:pt x="10358212" y="10918"/>
                    <a:pt x="10622116" y="0"/>
                  </a:cubicBezTo>
                  <a:cubicBezTo>
                    <a:pt x="10886020" y="-10918"/>
                    <a:pt x="10852233" y="10848"/>
                    <a:pt x="10945440" y="0"/>
                  </a:cubicBezTo>
                  <a:cubicBezTo>
                    <a:pt x="11038647" y="-10848"/>
                    <a:pt x="11323329" y="-6868"/>
                    <a:pt x="11519506" y="0"/>
                  </a:cubicBezTo>
                  <a:cubicBezTo>
                    <a:pt x="11666067" y="13760"/>
                    <a:pt x="11825265" y="118986"/>
                    <a:pt x="11821636" y="302130"/>
                  </a:cubicBezTo>
                  <a:cubicBezTo>
                    <a:pt x="11845037" y="509404"/>
                    <a:pt x="11820647" y="712299"/>
                    <a:pt x="11821636" y="906373"/>
                  </a:cubicBezTo>
                  <a:cubicBezTo>
                    <a:pt x="11822625" y="1100447"/>
                    <a:pt x="11818740" y="1223351"/>
                    <a:pt x="11821636" y="1510616"/>
                  </a:cubicBezTo>
                  <a:cubicBezTo>
                    <a:pt x="11826351" y="1669478"/>
                    <a:pt x="11692782" y="1823588"/>
                    <a:pt x="11519506" y="1812746"/>
                  </a:cubicBezTo>
                  <a:cubicBezTo>
                    <a:pt x="11257045" y="1782101"/>
                    <a:pt x="11008951" y="1836329"/>
                    <a:pt x="10859660" y="1812746"/>
                  </a:cubicBezTo>
                  <a:cubicBezTo>
                    <a:pt x="10710369" y="1789163"/>
                    <a:pt x="10469446" y="1817961"/>
                    <a:pt x="10311988" y="1812746"/>
                  </a:cubicBezTo>
                  <a:cubicBezTo>
                    <a:pt x="10154530" y="1807531"/>
                    <a:pt x="9663378" y="1833799"/>
                    <a:pt x="9427795" y="1812746"/>
                  </a:cubicBezTo>
                  <a:cubicBezTo>
                    <a:pt x="9192212" y="1791693"/>
                    <a:pt x="8997059" y="1833852"/>
                    <a:pt x="8767950" y="1812746"/>
                  </a:cubicBezTo>
                  <a:cubicBezTo>
                    <a:pt x="8538842" y="1791640"/>
                    <a:pt x="8158186" y="1793508"/>
                    <a:pt x="7995930" y="1812746"/>
                  </a:cubicBezTo>
                  <a:cubicBezTo>
                    <a:pt x="7833674" y="1831984"/>
                    <a:pt x="7695328" y="1818501"/>
                    <a:pt x="7560432" y="1812746"/>
                  </a:cubicBezTo>
                  <a:cubicBezTo>
                    <a:pt x="7425536" y="1806991"/>
                    <a:pt x="6974625" y="1789346"/>
                    <a:pt x="6788413" y="1812746"/>
                  </a:cubicBezTo>
                  <a:cubicBezTo>
                    <a:pt x="6602201" y="1836146"/>
                    <a:pt x="6284233" y="1830798"/>
                    <a:pt x="5904220" y="1812746"/>
                  </a:cubicBezTo>
                  <a:cubicBezTo>
                    <a:pt x="5524207" y="1794694"/>
                    <a:pt x="5663095" y="1831234"/>
                    <a:pt x="5468721" y="1812746"/>
                  </a:cubicBezTo>
                  <a:cubicBezTo>
                    <a:pt x="5274347" y="1794258"/>
                    <a:pt x="5166169" y="1836121"/>
                    <a:pt x="4921050" y="1812746"/>
                  </a:cubicBezTo>
                  <a:cubicBezTo>
                    <a:pt x="4675931" y="1789371"/>
                    <a:pt x="4702918" y="1811903"/>
                    <a:pt x="4485551" y="1812746"/>
                  </a:cubicBezTo>
                  <a:cubicBezTo>
                    <a:pt x="4268184" y="1813589"/>
                    <a:pt x="4132907" y="1842294"/>
                    <a:pt x="3825706" y="1812746"/>
                  </a:cubicBezTo>
                  <a:cubicBezTo>
                    <a:pt x="3518505" y="1783198"/>
                    <a:pt x="3349059" y="1781838"/>
                    <a:pt x="2941513" y="1812746"/>
                  </a:cubicBezTo>
                  <a:cubicBezTo>
                    <a:pt x="2533967" y="1843654"/>
                    <a:pt x="2612423" y="1804627"/>
                    <a:pt x="2506014" y="1812746"/>
                  </a:cubicBezTo>
                  <a:cubicBezTo>
                    <a:pt x="2399605" y="1820865"/>
                    <a:pt x="2126816" y="1805781"/>
                    <a:pt x="1958343" y="1812746"/>
                  </a:cubicBezTo>
                  <a:cubicBezTo>
                    <a:pt x="1789870" y="1819711"/>
                    <a:pt x="1486384" y="1784491"/>
                    <a:pt x="1298497" y="1812746"/>
                  </a:cubicBezTo>
                  <a:cubicBezTo>
                    <a:pt x="1110610" y="1841001"/>
                    <a:pt x="534354" y="1763831"/>
                    <a:pt x="302130" y="1812746"/>
                  </a:cubicBezTo>
                  <a:cubicBezTo>
                    <a:pt x="144147" y="1803801"/>
                    <a:pt x="24324" y="1669072"/>
                    <a:pt x="0" y="1510616"/>
                  </a:cubicBezTo>
                  <a:cubicBezTo>
                    <a:pt x="-11729" y="1380553"/>
                    <a:pt x="-11891" y="1208096"/>
                    <a:pt x="0" y="918458"/>
                  </a:cubicBezTo>
                  <a:cubicBezTo>
                    <a:pt x="11891" y="628820"/>
                    <a:pt x="-14340" y="590843"/>
                    <a:pt x="0" y="302130"/>
                  </a:cubicBezTo>
                  <a:close/>
                </a:path>
                <a:path w="11821636" h="1812746" stroke="0" extrusionOk="0">
                  <a:moveTo>
                    <a:pt x="0" y="302130"/>
                  </a:moveTo>
                  <a:cubicBezTo>
                    <a:pt x="31620" y="146654"/>
                    <a:pt x="130976" y="-24719"/>
                    <a:pt x="302130" y="0"/>
                  </a:cubicBezTo>
                  <a:cubicBezTo>
                    <a:pt x="421315" y="-3678"/>
                    <a:pt x="633236" y="-9596"/>
                    <a:pt x="737628" y="0"/>
                  </a:cubicBezTo>
                  <a:cubicBezTo>
                    <a:pt x="842020" y="9596"/>
                    <a:pt x="1072949" y="20518"/>
                    <a:pt x="1173126" y="0"/>
                  </a:cubicBezTo>
                  <a:cubicBezTo>
                    <a:pt x="1273303" y="-20518"/>
                    <a:pt x="1697602" y="-3108"/>
                    <a:pt x="1945146" y="0"/>
                  </a:cubicBezTo>
                  <a:cubicBezTo>
                    <a:pt x="2192690" y="3108"/>
                    <a:pt x="2609996" y="-19093"/>
                    <a:pt x="2829339" y="0"/>
                  </a:cubicBezTo>
                  <a:cubicBezTo>
                    <a:pt x="3048682" y="19093"/>
                    <a:pt x="3260647" y="27350"/>
                    <a:pt x="3489184" y="0"/>
                  </a:cubicBezTo>
                  <a:cubicBezTo>
                    <a:pt x="3717722" y="-27350"/>
                    <a:pt x="3871345" y="8325"/>
                    <a:pt x="4036856" y="0"/>
                  </a:cubicBezTo>
                  <a:cubicBezTo>
                    <a:pt x="4202367" y="-8325"/>
                    <a:pt x="4249587" y="10361"/>
                    <a:pt x="4360181" y="0"/>
                  </a:cubicBezTo>
                  <a:cubicBezTo>
                    <a:pt x="4470775" y="-10361"/>
                    <a:pt x="4770274" y="21213"/>
                    <a:pt x="5020026" y="0"/>
                  </a:cubicBezTo>
                  <a:cubicBezTo>
                    <a:pt x="5269779" y="-21213"/>
                    <a:pt x="5373738" y="30396"/>
                    <a:pt x="5679872" y="0"/>
                  </a:cubicBezTo>
                  <a:cubicBezTo>
                    <a:pt x="5986006" y="-30396"/>
                    <a:pt x="5904621" y="-1849"/>
                    <a:pt x="6115370" y="0"/>
                  </a:cubicBezTo>
                  <a:cubicBezTo>
                    <a:pt x="6326119" y="1849"/>
                    <a:pt x="6284861" y="5756"/>
                    <a:pt x="6438695" y="0"/>
                  </a:cubicBezTo>
                  <a:cubicBezTo>
                    <a:pt x="6592529" y="-5756"/>
                    <a:pt x="6626885" y="-14626"/>
                    <a:pt x="6762019" y="0"/>
                  </a:cubicBezTo>
                  <a:cubicBezTo>
                    <a:pt x="6897153" y="14626"/>
                    <a:pt x="7365399" y="-36027"/>
                    <a:pt x="7646212" y="0"/>
                  </a:cubicBezTo>
                  <a:cubicBezTo>
                    <a:pt x="7927025" y="36027"/>
                    <a:pt x="7958399" y="26317"/>
                    <a:pt x="8193884" y="0"/>
                  </a:cubicBezTo>
                  <a:cubicBezTo>
                    <a:pt x="8429369" y="-26317"/>
                    <a:pt x="8521943" y="-15759"/>
                    <a:pt x="8629382" y="0"/>
                  </a:cubicBezTo>
                  <a:cubicBezTo>
                    <a:pt x="8736821" y="15759"/>
                    <a:pt x="9042202" y="18340"/>
                    <a:pt x="9289228" y="0"/>
                  </a:cubicBezTo>
                  <a:cubicBezTo>
                    <a:pt x="9536254" y="-18340"/>
                    <a:pt x="9606443" y="-12257"/>
                    <a:pt x="9836900" y="0"/>
                  </a:cubicBezTo>
                  <a:cubicBezTo>
                    <a:pt x="10067357" y="12257"/>
                    <a:pt x="10002044" y="5564"/>
                    <a:pt x="10160224" y="0"/>
                  </a:cubicBezTo>
                  <a:cubicBezTo>
                    <a:pt x="10318404" y="-5564"/>
                    <a:pt x="10684526" y="-19309"/>
                    <a:pt x="10932243" y="0"/>
                  </a:cubicBezTo>
                  <a:cubicBezTo>
                    <a:pt x="11179960" y="19309"/>
                    <a:pt x="11315652" y="-5070"/>
                    <a:pt x="11519506" y="0"/>
                  </a:cubicBezTo>
                  <a:cubicBezTo>
                    <a:pt x="11670916" y="-23357"/>
                    <a:pt x="11817353" y="138877"/>
                    <a:pt x="11821636" y="302130"/>
                  </a:cubicBezTo>
                  <a:cubicBezTo>
                    <a:pt x="11848157" y="428786"/>
                    <a:pt x="11808799" y="737046"/>
                    <a:pt x="11821636" y="894288"/>
                  </a:cubicBezTo>
                  <a:cubicBezTo>
                    <a:pt x="11834473" y="1051530"/>
                    <a:pt x="11845942" y="1290498"/>
                    <a:pt x="11821636" y="1510616"/>
                  </a:cubicBezTo>
                  <a:cubicBezTo>
                    <a:pt x="11859651" y="1661902"/>
                    <a:pt x="11651740" y="1799578"/>
                    <a:pt x="11519506" y="1812746"/>
                  </a:cubicBezTo>
                  <a:cubicBezTo>
                    <a:pt x="11385082" y="1813090"/>
                    <a:pt x="11101132" y="1797011"/>
                    <a:pt x="10971834" y="1812746"/>
                  </a:cubicBezTo>
                  <a:cubicBezTo>
                    <a:pt x="10842536" y="1828481"/>
                    <a:pt x="10539613" y="1787947"/>
                    <a:pt x="10199815" y="1812746"/>
                  </a:cubicBezTo>
                  <a:cubicBezTo>
                    <a:pt x="9860017" y="1837545"/>
                    <a:pt x="9922287" y="1830037"/>
                    <a:pt x="9652143" y="1812746"/>
                  </a:cubicBezTo>
                  <a:cubicBezTo>
                    <a:pt x="9381999" y="1795455"/>
                    <a:pt x="9059249" y="1798996"/>
                    <a:pt x="8767950" y="1812746"/>
                  </a:cubicBezTo>
                  <a:cubicBezTo>
                    <a:pt x="8476651" y="1826496"/>
                    <a:pt x="8538064" y="1807163"/>
                    <a:pt x="8444625" y="1812746"/>
                  </a:cubicBezTo>
                  <a:cubicBezTo>
                    <a:pt x="8351187" y="1818329"/>
                    <a:pt x="8177108" y="1801647"/>
                    <a:pt x="8009127" y="1812746"/>
                  </a:cubicBezTo>
                  <a:cubicBezTo>
                    <a:pt x="7841146" y="1823845"/>
                    <a:pt x="7587101" y="1783506"/>
                    <a:pt x="7349282" y="1812746"/>
                  </a:cubicBezTo>
                  <a:cubicBezTo>
                    <a:pt x="7111463" y="1841986"/>
                    <a:pt x="6937619" y="1833810"/>
                    <a:pt x="6801610" y="1812746"/>
                  </a:cubicBezTo>
                  <a:cubicBezTo>
                    <a:pt x="6665601" y="1791682"/>
                    <a:pt x="6534172" y="1811772"/>
                    <a:pt x="6366111" y="1812746"/>
                  </a:cubicBezTo>
                  <a:cubicBezTo>
                    <a:pt x="6198050" y="1813720"/>
                    <a:pt x="5871023" y="1843453"/>
                    <a:pt x="5481918" y="1812746"/>
                  </a:cubicBezTo>
                  <a:cubicBezTo>
                    <a:pt x="5092813" y="1782039"/>
                    <a:pt x="5237122" y="1803508"/>
                    <a:pt x="5158594" y="1812746"/>
                  </a:cubicBezTo>
                  <a:cubicBezTo>
                    <a:pt x="5080066" y="1821984"/>
                    <a:pt x="4874651" y="1802927"/>
                    <a:pt x="4723096" y="1812746"/>
                  </a:cubicBezTo>
                  <a:cubicBezTo>
                    <a:pt x="4571541" y="1822565"/>
                    <a:pt x="4490898" y="1808903"/>
                    <a:pt x="4399771" y="1812746"/>
                  </a:cubicBezTo>
                  <a:cubicBezTo>
                    <a:pt x="4308644" y="1816589"/>
                    <a:pt x="3854037" y="1844231"/>
                    <a:pt x="3627752" y="1812746"/>
                  </a:cubicBezTo>
                  <a:cubicBezTo>
                    <a:pt x="3401467" y="1781261"/>
                    <a:pt x="3158461" y="1827540"/>
                    <a:pt x="2743559" y="1812746"/>
                  </a:cubicBezTo>
                  <a:cubicBezTo>
                    <a:pt x="2328657" y="1797952"/>
                    <a:pt x="2547469" y="1796887"/>
                    <a:pt x="2420235" y="1812746"/>
                  </a:cubicBezTo>
                  <a:cubicBezTo>
                    <a:pt x="2293001" y="1828605"/>
                    <a:pt x="2164442" y="1817696"/>
                    <a:pt x="1984736" y="1812746"/>
                  </a:cubicBezTo>
                  <a:cubicBezTo>
                    <a:pt x="1805030" y="1807796"/>
                    <a:pt x="1561280" y="1774717"/>
                    <a:pt x="1212717" y="1812746"/>
                  </a:cubicBezTo>
                  <a:cubicBezTo>
                    <a:pt x="864154" y="1850775"/>
                    <a:pt x="498298" y="1814891"/>
                    <a:pt x="302130" y="1812746"/>
                  </a:cubicBezTo>
                  <a:cubicBezTo>
                    <a:pt x="142423" y="1805202"/>
                    <a:pt x="3437" y="1665867"/>
                    <a:pt x="0" y="1510616"/>
                  </a:cubicBezTo>
                  <a:cubicBezTo>
                    <a:pt x="7753" y="1355650"/>
                    <a:pt x="27163" y="1185226"/>
                    <a:pt x="0" y="882203"/>
                  </a:cubicBezTo>
                  <a:cubicBezTo>
                    <a:pt x="-27163" y="579180"/>
                    <a:pt x="2463" y="544337"/>
                    <a:pt x="0" y="30213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4000" b="1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>
              <a:fillRect/>
            </a:stretch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/>
            <p:cNvSpPr txBox="1"/>
            <p:nvPr/>
          </p:nvSpPr>
          <p:spPr>
            <a:xfrm>
              <a:off x="739384" y="383415"/>
              <a:ext cx="1121560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 cụ hàng xóm sang nhờ Tin đọc thư  con trai ông gửi, nhưng Tin từ chối vì đang mải chơi trò chơi điện tử.</a:t>
              </a:r>
              <a:endParaRPr lang="en-US" sz="37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/>
          <p:cNvGrpSpPr/>
          <p:nvPr/>
        </p:nvGrpSpPr>
        <p:grpSpPr>
          <a:xfrm>
            <a:off x="-67251" y="2060660"/>
            <a:ext cx="5214677" cy="3821915"/>
            <a:chOff x="-67251" y="2060660"/>
            <a:chExt cx="5415529" cy="3821915"/>
          </a:xfrm>
        </p:grpSpPr>
        <p:sp>
          <p:nvSpPr>
            <p:cNvPr id="18" name="Hình chữ nhật: Góc Tròn 17"/>
            <p:cNvSpPr/>
            <p:nvPr/>
          </p:nvSpPr>
          <p:spPr>
            <a:xfrm>
              <a:off x="137000" y="2060660"/>
              <a:ext cx="5057775" cy="3732931"/>
            </a:xfrm>
            <a:custGeom>
              <a:avLst/>
              <a:gdLst>
                <a:gd name="connsiteX0" fmla="*/ 0 w 5057775"/>
                <a:gd name="connsiteY0" fmla="*/ 622168 h 3732931"/>
                <a:gd name="connsiteX1" fmla="*/ 622168 w 5057775"/>
                <a:gd name="connsiteY1" fmla="*/ 0 h 3732931"/>
                <a:gd name="connsiteX2" fmla="*/ 4435607 w 5057775"/>
                <a:gd name="connsiteY2" fmla="*/ 0 h 3732931"/>
                <a:gd name="connsiteX3" fmla="*/ 5057775 w 5057775"/>
                <a:gd name="connsiteY3" fmla="*/ 622168 h 3732931"/>
                <a:gd name="connsiteX4" fmla="*/ 5057775 w 5057775"/>
                <a:gd name="connsiteY4" fmla="*/ 3110763 h 3732931"/>
                <a:gd name="connsiteX5" fmla="*/ 4435607 w 5057775"/>
                <a:gd name="connsiteY5" fmla="*/ 3732931 h 3732931"/>
                <a:gd name="connsiteX6" fmla="*/ 622168 w 5057775"/>
                <a:gd name="connsiteY6" fmla="*/ 3732931 h 3732931"/>
                <a:gd name="connsiteX7" fmla="*/ 0 w 5057775"/>
                <a:gd name="connsiteY7" fmla="*/ 3110763 h 3732931"/>
                <a:gd name="connsiteX8" fmla="*/ 0 w 5057775"/>
                <a:gd name="connsiteY8" fmla="*/ 622168 h 373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7775" h="3732931" fill="none" extrusionOk="0">
                  <a:moveTo>
                    <a:pt x="0" y="622168"/>
                  </a:moveTo>
                  <a:cubicBezTo>
                    <a:pt x="-13565" y="304658"/>
                    <a:pt x="342768" y="15365"/>
                    <a:pt x="622168" y="0"/>
                  </a:cubicBezTo>
                  <a:cubicBezTo>
                    <a:pt x="1434549" y="-80614"/>
                    <a:pt x="3492369" y="110273"/>
                    <a:pt x="4435607" y="0"/>
                  </a:cubicBezTo>
                  <a:cubicBezTo>
                    <a:pt x="4829125" y="-18135"/>
                    <a:pt x="5068161" y="260514"/>
                    <a:pt x="5057775" y="622168"/>
                  </a:cubicBezTo>
                  <a:cubicBezTo>
                    <a:pt x="5158114" y="893458"/>
                    <a:pt x="4960722" y="1968602"/>
                    <a:pt x="5057775" y="3110763"/>
                  </a:cubicBezTo>
                  <a:cubicBezTo>
                    <a:pt x="5070033" y="3457512"/>
                    <a:pt x="4798289" y="3739308"/>
                    <a:pt x="4435607" y="3732931"/>
                  </a:cubicBezTo>
                  <a:cubicBezTo>
                    <a:pt x="3416585" y="3836706"/>
                    <a:pt x="1271612" y="3717806"/>
                    <a:pt x="622168" y="3732931"/>
                  </a:cubicBezTo>
                  <a:cubicBezTo>
                    <a:pt x="267411" y="3725792"/>
                    <a:pt x="9849" y="3453356"/>
                    <a:pt x="0" y="3110763"/>
                  </a:cubicBezTo>
                  <a:cubicBezTo>
                    <a:pt x="-55249" y="2347472"/>
                    <a:pt x="88465" y="1616359"/>
                    <a:pt x="0" y="622168"/>
                  </a:cubicBezTo>
                  <a:close/>
                </a:path>
                <a:path w="5057775" h="3732931" stroke="0" extrusionOk="0">
                  <a:moveTo>
                    <a:pt x="0" y="622168"/>
                  </a:moveTo>
                  <a:cubicBezTo>
                    <a:pt x="15505" y="223941"/>
                    <a:pt x="286902" y="58842"/>
                    <a:pt x="622168" y="0"/>
                  </a:cubicBezTo>
                  <a:cubicBezTo>
                    <a:pt x="1680909" y="-62017"/>
                    <a:pt x="3597091" y="121337"/>
                    <a:pt x="4435607" y="0"/>
                  </a:cubicBezTo>
                  <a:cubicBezTo>
                    <a:pt x="4766493" y="-61524"/>
                    <a:pt x="5047614" y="302425"/>
                    <a:pt x="5057775" y="622168"/>
                  </a:cubicBezTo>
                  <a:cubicBezTo>
                    <a:pt x="4994271" y="1562354"/>
                    <a:pt x="5196915" y="2172610"/>
                    <a:pt x="5057775" y="3110763"/>
                  </a:cubicBezTo>
                  <a:cubicBezTo>
                    <a:pt x="5070243" y="3502155"/>
                    <a:pt x="4800475" y="3718014"/>
                    <a:pt x="4435607" y="3732931"/>
                  </a:cubicBezTo>
                  <a:cubicBezTo>
                    <a:pt x="4004385" y="3852012"/>
                    <a:pt x="1031407" y="3634237"/>
                    <a:pt x="622168" y="3732931"/>
                  </a:cubicBezTo>
                  <a:cubicBezTo>
                    <a:pt x="281367" y="3748888"/>
                    <a:pt x="62252" y="3481454"/>
                    <a:pt x="0" y="3110763"/>
                  </a:cubicBezTo>
                  <a:cubicBezTo>
                    <a:pt x="-76736" y="2745094"/>
                    <a:pt x="-9177" y="1421755"/>
                    <a:pt x="0" y="6221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ộp Văn bản 18"/>
            <p:cNvSpPr txBox="1"/>
            <p:nvPr/>
          </p:nvSpPr>
          <p:spPr>
            <a:xfrm>
              <a:off x="-67251" y="2102817"/>
              <a:ext cx="5415529" cy="37797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Khuyên Tin nên giúp đỡ ông cụ thay vì mải mê với trò chơi điện tử. Sau khi đọc thư giúp ông, bạn hoàn toàn có thể tiếp tục chơi.</a:t>
              </a:r>
              <a:endParaRPr lang="en-US" sz="36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Hình ảnh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655125" y="4312632"/>
            <a:ext cx="1390092" cy="1482558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298350" y="4491089"/>
            <a:ext cx="1390092" cy="1482558"/>
          </a:xfrm>
          <a:prstGeom prst="rect">
            <a:avLst/>
          </a:prstGeom>
        </p:spPr>
      </p:pic>
      <p:grpSp>
        <p:nvGrpSpPr>
          <p:cNvPr id="14" name="Nhóm 13"/>
          <p:cNvGrpSpPr/>
          <p:nvPr/>
        </p:nvGrpSpPr>
        <p:grpSpPr>
          <a:xfrm>
            <a:off x="-4208533" y="2783474"/>
            <a:ext cx="3652378" cy="3903729"/>
            <a:chOff x="-4423903" y="2165146"/>
            <a:chExt cx="4353262" cy="4692854"/>
          </a:xfrm>
        </p:grpSpPr>
        <p:pic>
          <p:nvPicPr>
            <p:cNvPr id="7" name="Hình ảnh 6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>
              <a:fillRect/>
            </a:stretch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6" name="Hình ảnh 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>
              <a:fillRect/>
            </a:stretch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grpSp>
        <p:nvGrpSpPr>
          <p:cNvPr id="25" name="Nhóm 24"/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>
              <a:fillRect/>
            </a:stretch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>
              <a:fillRect/>
            </a:stretch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872 -0.01898 0.02031 -0.03704 0.04297 -0.03704 C 0.06862 -0.03704 0.07695 -0.01898 0.08567 2.22222E-6 C 0.09726 0.02106 0.10573 0.0419 0.13424 0.0419 C 0.15989 0.0419 0.16823 0.02106 0.17968 2.22222E-6 C 0.18528 -0.01898 0.19661 -0.03704 0.22226 -0.03704 C 0.24492 -0.03704 0.25638 -0.01898 0.26484 2.22222E-6 C 0.27357 0.02106 0.28502 0.0419 0.31041 0.0419 C 0.33594 0.0419 0.35612 2.22222E-6 0.35612 0.00023 C 0.36458 -0.01898 0.37304 -0.03704 0.39883 -0.03704 C 0.42435 -0.03704 0.43281 -0.01898 0.4414 2.22222E-6 C 0.45299 0.02106 0.46133 0.0419 0.48997 0.0419 C 0.51562 0.0419 0.52396 0.02106 0.53268 2.22222E-6 C 0.54414 -0.01898 0.5526 -0.03704 0.57825 -0.03704 C 0.60091 -0.03704 0.61237 -0.01898 0.62083 2.22222E-6 C 0.62942 0.02106 0.64101 0.0419 0.66653 0.0419 C 0.69205 0.0419 0.70078 0.02106 0.71224 2.22222E-6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02266 -0.04723 C 0.02735 -0.05787 0.03451 -0.06343 0.04193 -0.06343 C 0.0504 -0.06343 0.0573 -0.05787 0.06198 -0.04723 L 0.08477 2.96296E-6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317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7338 L 0.08633 -0.06389 C 0.10429 -0.06157 0.13138 -0.06041 0.16002 -0.06041 C 0.19219 -0.06041 0.2181 -0.06157 0.23607 -0.06389 L 0.32291 -0.07338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>
            <a:fillRect/>
          </a:stretch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grpSp>
        <p:nvGrpSpPr>
          <p:cNvPr id="20" name="Nhóm 19"/>
          <p:cNvGrpSpPr/>
          <p:nvPr/>
        </p:nvGrpSpPr>
        <p:grpSpPr>
          <a:xfrm>
            <a:off x="-70641" y="-340250"/>
            <a:ext cx="12164262" cy="2368976"/>
            <a:chOff x="-70641" y="-340250"/>
            <a:chExt cx="12164262" cy="2368976"/>
          </a:xfrm>
        </p:grpSpPr>
        <p:sp>
          <p:nvSpPr>
            <p:cNvPr id="15" name="Hình chữ nhật: Góc Tròn 14"/>
            <p:cNvSpPr/>
            <p:nvPr/>
          </p:nvSpPr>
          <p:spPr>
            <a:xfrm>
              <a:off x="237014" y="158930"/>
              <a:ext cx="11821636" cy="1812746"/>
            </a:xfrm>
            <a:custGeom>
              <a:avLst/>
              <a:gdLst>
                <a:gd name="connsiteX0" fmla="*/ 0 w 11821636"/>
                <a:gd name="connsiteY0" fmla="*/ 302130 h 1812746"/>
                <a:gd name="connsiteX1" fmla="*/ 302130 w 11821636"/>
                <a:gd name="connsiteY1" fmla="*/ 0 h 1812746"/>
                <a:gd name="connsiteX2" fmla="*/ 849802 w 11821636"/>
                <a:gd name="connsiteY2" fmla="*/ 0 h 1812746"/>
                <a:gd name="connsiteX3" fmla="*/ 1509648 w 11821636"/>
                <a:gd name="connsiteY3" fmla="*/ 0 h 1812746"/>
                <a:gd name="connsiteX4" fmla="*/ 1832972 w 11821636"/>
                <a:gd name="connsiteY4" fmla="*/ 0 h 1812746"/>
                <a:gd name="connsiteX5" fmla="*/ 2492818 w 11821636"/>
                <a:gd name="connsiteY5" fmla="*/ 0 h 1812746"/>
                <a:gd name="connsiteX6" fmla="*/ 3377011 w 11821636"/>
                <a:gd name="connsiteY6" fmla="*/ 0 h 1812746"/>
                <a:gd name="connsiteX7" fmla="*/ 4036856 w 11821636"/>
                <a:gd name="connsiteY7" fmla="*/ 0 h 1812746"/>
                <a:gd name="connsiteX8" fmla="*/ 4808876 w 11821636"/>
                <a:gd name="connsiteY8" fmla="*/ 0 h 1812746"/>
                <a:gd name="connsiteX9" fmla="*/ 5356548 w 11821636"/>
                <a:gd name="connsiteY9" fmla="*/ 0 h 1812746"/>
                <a:gd name="connsiteX10" fmla="*/ 6128567 w 11821636"/>
                <a:gd name="connsiteY10" fmla="*/ 0 h 1812746"/>
                <a:gd name="connsiteX11" fmla="*/ 6451891 w 11821636"/>
                <a:gd name="connsiteY11" fmla="*/ 0 h 1812746"/>
                <a:gd name="connsiteX12" fmla="*/ 6775216 w 11821636"/>
                <a:gd name="connsiteY12" fmla="*/ 0 h 1812746"/>
                <a:gd name="connsiteX13" fmla="*/ 7547235 w 11821636"/>
                <a:gd name="connsiteY13" fmla="*/ 0 h 1812746"/>
                <a:gd name="connsiteX14" fmla="*/ 8207081 w 11821636"/>
                <a:gd name="connsiteY14" fmla="*/ 0 h 1812746"/>
                <a:gd name="connsiteX15" fmla="*/ 8530405 w 11821636"/>
                <a:gd name="connsiteY15" fmla="*/ 0 h 1812746"/>
                <a:gd name="connsiteX16" fmla="*/ 9302425 w 11821636"/>
                <a:gd name="connsiteY16" fmla="*/ 0 h 1812746"/>
                <a:gd name="connsiteX17" fmla="*/ 9737923 w 11821636"/>
                <a:gd name="connsiteY17" fmla="*/ 0 h 1812746"/>
                <a:gd name="connsiteX18" fmla="*/ 10622116 w 11821636"/>
                <a:gd name="connsiteY18" fmla="*/ 0 h 1812746"/>
                <a:gd name="connsiteX19" fmla="*/ 10945440 w 11821636"/>
                <a:gd name="connsiteY19" fmla="*/ 0 h 1812746"/>
                <a:gd name="connsiteX20" fmla="*/ 11519506 w 11821636"/>
                <a:gd name="connsiteY20" fmla="*/ 0 h 1812746"/>
                <a:gd name="connsiteX21" fmla="*/ 11821636 w 11821636"/>
                <a:gd name="connsiteY21" fmla="*/ 302130 h 1812746"/>
                <a:gd name="connsiteX22" fmla="*/ 11821636 w 11821636"/>
                <a:gd name="connsiteY22" fmla="*/ 906373 h 1812746"/>
                <a:gd name="connsiteX23" fmla="*/ 11821636 w 11821636"/>
                <a:gd name="connsiteY23" fmla="*/ 1510616 h 1812746"/>
                <a:gd name="connsiteX24" fmla="*/ 11519506 w 11821636"/>
                <a:gd name="connsiteY24" fmla="*/ 1812746 h 1812746"/>
                <a:gd name="connsiteX25" fmla="*/ 10859660 w 11821636"/>
                <a:gd name="connsiteY25" fmla="*/ 1812746 h 1812746"/>
                <a:gd name="connsiteX26" fmla="*/ 10311988 w 11821636"/>
                <a:gd name="connsiteY26" fmla="*/ 1812746 h 1812746"/>
                <a:gd name="connsiteX27" fmla="*/ 9427795 w 11821636"/>
                <a:gd name="connsiteY27" fmla="*/ 1812746 h 1812746"/>
                <a:gd name="connsiteX28" fmla="*/ 8767950 w 11821636"/>
                <a:gd name="connsiteY28" fmla="*/ 1812746 h 1812746"/>
                <a:gd name="connsiteX29" fmla="*/ 7995930 w 11821636"/>
                <a:gd name="connsiteY29" fmla="*/ 1812746 h 1812746"/>
                <a:gd name="connsiteX30" fmla="*/ 7560432 w 11821636"/>
                <a:gd name="connsiteY30" fmla="*/ 1812746 h 1812746"/>
                <a:gd name="connsiteX31" fmla="*/ 6788413 w 11821636"/>
                <a:gd name="connsiteY31" fmla="*/ 1812746 h 1812746"/>
                <a:gd name="connsiteX32" fmla="*/ 5904220 w 11821636"/>
                <a:gd name="connsiteY32" fmla="*/ 1812746 h 1812746"/>
                <a:gd name="connsiteX33" fmla="*/ 5468721 w 11821636"/>
                <a:gd name="connsiteY33" fmla="*/ 1812746 h 1812746"/>
                <a:gd name="connsiteX34" fmla="*/ 4921050 w 11821636"/>
                <a:gd name="connsiteY34" fmla="*/ 1812746 h 1812746"/>
                <a:gd name="connsiteX35" fmla="*/ 4485551 w 11821636"/>
                <a:gd name="connsiteY35" fmla="*/ 1812746 h 1812746"/>
                <a:gd name="connsiteX36" fmla="*/ 3825706 w 11821636"/>
                <a:gd name="connsiteY36" fmla="*/ 1812746 h 1812746"/>
                <a:gd name="connsiteX37" fmla="*/ 2941513 w 11821636"/>
                <a:gd name="connsiteY37" fmla="*/ 1812746 h 1812746"/>
                <a:gd name="connsiteX38" fmla="*/ 2506014 w 11821636"/>
                <a:gd name="connsiteY38" fmla="*/ 1812746 h 1812746"/>
                <a:gd name="connsiteX39" fmla="*/ 1958343 w 11821636"/>
                <a:gd name="connsiteY39" fmla="*/ 1812746 h 1812746"/>
                <a:gd name="connsiteX40" fmla="*/ 1298497 w 11821636"/>
                <a:gd name="connsiteY40" fmla="*/ 1812746 h 1812746"/>
                <a:gd name="connsiteX41" fmla="*/ 302130 w 11821636"/>
                <a:gd name="connsiteY41" fmla="*/ 1812746 h 1812746"/>
                <a:gd name="connsiteX42" fmla="*/ 0 w 11821636"/>
                <a:gd name="connsiteY42" fmla="*/ 1510616 h 1812746"/>
                <a:gd name="connsiteX43" fmla="*/ 0 w 11821636"/>
                <a:gd name="connsiteY43" fmla="*/ 918458 h 1812746"/>
                <a:gd name="connsiteX44" fmla="*/ 0 w 11821636"/>
                <a:gd name="connsiteY44" fmla="*/ 302130 h 18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821636" h="1812746" fill="none" extrusionOk="0">
                  <a:moveTo>
                    <a:pt x="0" y="302130"/>
                  </a:moveTo>
                  <a:cubicBezTo>
                    <a:pt x="10308" y="161802"/>
                    <a:pt x="135656" y="-8286"/>
                    <a:pt x="302130" y="0"/>
                  </a:cubicBezTo>
                  <a:cubicBezTo>
                    <a:pt x="535936" y="-14947"/>
                    <a:pt x="725088" y="10130"/>
                    <a:pt x="849802" y="0"/>
                  </a:cubicBezTo>
                  <a:cubicBezTo>
                    <a:pt x="974516" y="-10130"/>
                    <a:pt x="1326028" y="27804"/>
                    <a:pt x="1509648" y="0"/>
                  </a:cubicBezTo>
                  <a:cubicBezTo>
                    <a:pt x="1693268" y="-27804"/>
                    <a:pt x="1738411" y="-2946"/>
                    <a:pt x="1832972" y="0"/>
                  </a:cubicBezTo>
                  <a:cubicBezTo>
                    <a:pt x="1927533" y="2946"/>
                    <a:pt x="2273017" y="7191"/>
                    <a:pt x="2492818" y="0"/>
                  </a:cubicBezTo>
                  <a:cubicBezTo>
                    <a:pt x="2712619" y="-7191"/>
                    <a:pt x="2934967" y="-34198"/>
                    <a:pt x="3377011" y="0"/>
                  </a:cubicBezTo>
                  <a:cubicBezTo>
                    <a:pt x="3819055" y="34198"/>
                    <a:pt x="3890858" y="-9429"/>
                    <a:pt x="4036856" y="0"/>
                  </a:cubicBezTo>
                  <a:cubicBezTo>
                    <a:pt x="4182854" y="9429"/>
                    <a:pt x="4568381" y="27117"/>
                    <a:pt x="4808876" y="0"/>
                  </a:cubicBezTo>
                  <a:cubicBezTo>
                    <a:pt x="5049371" y="-27117"/>
                    <a:pt x="5231056" y="24155"/>
                    <a:pt x="5356548" y="0"/>
                  </a:cubicBezTo>
                  <a:cubicBezTo>
                    <a:pt x="5482040" y="-24155"/>
                    <a:pt x="5885372" y="21561"/>
                    <a:pt x="6128567" y="0"/>
                  </a:cubicBezTo>
                  <a:cubicBezTo>
                    <a:pt x="6371762" y="-21561"/>
                    <a:pt x="6323487" y="-8683"/>
                    <a:pt x="6451891" y="0"/>
                  </a:cubicBezTo>
                  <a:cubicBezTo>
                    <a:pt x="6580295" y="8683"/>
                    <a:pt x="6683462" y="-6712"/>
                    <a:pt x="6775216" y="0"/>
                  </a:cubicBezTo>
                  <a:cubicBezTo>
                    <a:pt x="6866971" y="6712"/>
                    <a:pt x="7365090" y="-25532"/>
                    <a:pt x="7547235" y="0"/>
                  </a:cubicBezTo>
                  <a:cubicBezTo>
                    <a:pt x="7729380" y="25532"/>
                    <a:pt x="7903605" y="28661"/>
                    <a:pt x="8207081" y="0"/>
                  </a:cubicBezTo>
                  <a:cubicBezTo>
                    <a:pt x="8510557" y="-28661"/>
                    <a:pt x="8387648" y="-10120"/>
                    <a:pt x="8530405" y="0"/>
                  </a:cubicBezTo>
                  <a:cubicBezTo>
                    <a:pt x="8673162" y="10120"/>
                    <a:pt x="9107400" y="-10124"/>
                    <a:pt x="9302425" y="0"/>
                  </a:cubicBezTo>
                  <a:cubicBezTo>
                    <a:pt x="9497450" y="10124"/>
                    <a:pt x="9585771" y="-1364"/>
                    <a:pt x="9737923" y="0"/>
                  </a:cubicBezTo>
                  <a:cubicBezTo>
                    <a:pt x="9890075" y="1364"/>
                    <a:pt x="10358212" y="10918"/>
                    <a:pt x="10622116" y="0"/>
                  </a:cubicBezTo>
                  <a:cubicBezTo>
                    <a:pt x="10886020" y="-10918"/>
                    <a:pt x="10852233" y="10848"/>
                    <a:pt x="10945440" y="0"/>
                  </a:cubicBezTo>
                  <a:cubicBezTo>
                    <a:pt x="11038647" y="-10848"/>
                    <a:pt x="11323329" y="-6868"/>
                    <a:pt x="11519506" y="0"/>
                  </a:cubicBezTo>
                  <a:cubicBezTo>
                    <a:pt x="11666067" y="13760"/>
                    <a:pt x="11825265" y="118986"/>
                    <a:pt x="11821636" y="302130"/>
                  </a:cubicBezTo>
                  <a:cubicBezTo>
                    <a:pt x="11845037" y="509404"/>
                    <a:pt x="11820647" y="712299"/>
                    <a:pt x="11821636" y="906373"/>
                  </a:cubicBezTo>
                  <a:cubicBezTo>
                    <a:pt x="11822625" y="1100447"/>
                    <a:pt x="11818740" y="1223351"/>
                    <a:pt x="11821636" y="1510616"/>
                  </a:cubicBezTo>
                  <a:cubicBezTo>
                    <a:pt x="11826351" y="1669478"/>
                    <a:pt x="11692782" y="1823588"/>
                    <a:pt x="11519506" y="1812746"/>
                  </a:cubicBezTo>
                  <a:cubicBezTo>
                    <a:pt x="11257045" y="1782101"/>
                    <a:pt x="11008951" y="1836329"/>
                    <a:pt x="10859660" y="1812746"/>
                  </a:cubicBezTo>
                  <a:cubicBezTo>
                    <a:pt x="10710369" y="1789163"/>
                    <a:pt x="10469446" y="1817961"/>
                    <a:pt x="10311988" y="1812746"/>
                  </a:cubicBezTo>
                  <a:cubicBezTo>
                    <a:pt x="10154530" y="1807531"/>
                    <a:pt x="9663378" y="1833799"/>
                    <a:pt x="9427795" y="1812746"/>
                  </a:cubicBezTo>
                  <a:cubicBezTo>
                    <a:pt x="9192212" y="1791693"/>
                    <a:pt x="8997059" y="1833852"/>
                    <a:pt x="8767950" y="1812746"/>
                  </a:cubicBezTo>
                  <a:cubicBezTo>
                    <a:pt x="8538842" y="1791640"/>
                    <a:pt x="8158186" y="1793508"/>
                    <a:pt x="7995930" y="1812746"/>
                  </a:cubicBezTo>
                  <a:cubicBezTo>
                    <a:pt x="7833674" y="1831984"/>
                    <a:pt x="7695328" y="1818501"/>
                    <a:pt x="7560432" y="1812746"/>
                  </a:cubicBezTo>
                  <a:cubicBezTo>
                    <a:pt x="7425536" y="1806991"/>
                    <a:pt x="6974625" y="1789346"/>
                    <a:pt x="6788413" y="1812746"/>
                  </a:cubicBezTo>
                  <a:cubicBezTo>
                    <a:pt x="6602201" y="1836146"/>
                    <a:pt x="6284233" y="1830798"/>
                    <a:pt x="5904220" y="1812746"/>
                  </a:cubicBezTo>
                  <a:cubicBezTo>
                    <a:pt x="5524207" y="1794694"/>
                    <a:pt x="5663095" y="1831234"/>
                    <a:pt x="5468721" y="1812746"/>
                  </a:cubicBezTo>
                  <a:cubicBezTo>
                    <a:pt x="5274347" y="1794258"/>
                    <a:pt x="5166169" y="1836121"/>
                    <a:pt x="4921050" y="1812746"/>
                  </a:cubicBezTo>
                  <a:cubicBezTo>
                    <a:pt x="4675931" y="1789371"/>
                    <a:pt x="4702918" y="1811903"/>
                    <a:pt x="4485551" y="1812746"/>
                  </a:cubicBezTo>
                  <a:cubicBezTo>
                    <a:pt x="4268184" y="1813589"/>
                    <a:pt x="4132907" y="1842294"/>
                    <a:pt x="3825706" y="1812746"/>
                  </a:cubicBezTo>
                  <a:cubicBezTo>
                    <a:pt x="3518505" y="1783198"/>
                    <a:pt x="3349059" y="1781838"/>
                    <a:pt x="2941513" y="1812746"/>
                  </a:cubicBezTo>
                  <a:cubicBezTo>
                    <a:pt x="2533967" y="1843654"/>
                    <a:pt x="2612423" y="1804627"/>
                    <a:pt x="2506014" y="1812746"/>
                  </a:cubicBezTo>
                  <a:cubicBezTo>
                    <a:pt x="2399605" y="1820865"/>
                    <a:pt x="2126816" y="1805781"/>
                    <a:pt x="1958343" y="1812746"/>
                  </a:cubicBezTo>
                  <a:cubicBezTo>
                    <a:pt x="1789870" y="1819711"/>
                    <a:pt x="1486384" y="1784491"/>
                    <a:pt x="1298497" y="1812746"/>
                  </a:cubicBezTo>
                  <a:cubicBezTo>
                    <a:pt x="1110610" y="1841001"/>
                    <a:pt x="534354" y="1763831"/>
                    <a:pt x="302130" y="1812746"/>
                  </a:cubicBezTo>
                  <a:cubicBezTo>
                    <a:pt x="144147" y="1803801"/>
                    <a:pt x="24324" y="1669072"/>
                    <a:pt x="0" y="1510616"/>
                  </a:cubicBezTo>
                  <a:cubicBezTo>
                    <a:pt x="-11729" y="1380553"/>
                    <a:pt x="-11891" y="1208096"/>
                    <a:pt x="0" y="918458"/>
                  </a:cubicBezTo>
                  <a:cubicBezTo>
                    <a:pt x="11891" y="628820"/>
                    <a:pt x="-14340" y="590843"/>
                    <a:pt x="0" y="302130"/>
                  </a:cubicBezTo>
                  <a:close/>
                </a:path>
                <a:path w="11821636" h="1812746" stroke="0" extrusionOk="0">
                  <a:moveTo>
                    <a:pt x="0" y="302130"/>
                  </a:moveTo>
                  <a:cubicBezTo>
                    <a:pt x="31620" y="146654"/>
                    <a:pt x="130976" y="-24719"/>
                    <a:pt x="302130" y="0"/>
                  </a:cubicBezTo>
                  <a:cubicBezTo>
                    <a:pt x="421315" y="-3678"/>
                    <a:pt x="633236" y="-9596"/>
                    <a:pt x="737628" y="0"/>
                  </a:cubicBezTo>
                  <a:cubicBezTo>
                    <a:pt x="842020" y="9596"/>
                    <a:pt x="1072949" y="20518"/>
                    <a:pt x="1173126" y="0"/>
                  </a:cubicBezTo>
                  <a:cubicBezTo>
                    <a:pt x="1273303" y="-20518"/>
                    <a:pt x="1697602" y="-3108"/>
                    <a:pt x="1945146" y="0"/>
                  </a:cubicBezTo>
                  <a:cubicBezTo>
                    <a:pt x="2192690" y="3108"/>
                    <a:pt x="2609996" y="-19093"/>
                    <a:pt x="2829339" y="0"/>
                  </a:cubicBezTo>
                  <a:cubicBezTo>
                    <a:pt x="3048682" y="19093"/>
                    <a:pt x="3260647" y="27350"/>
                    <a:pt x="3489184" y="0"/>
                  </a:cubicBezTo>
                  <a:cubicBezTo>
                    <a:pt x="3717722" y="-27350"/>
                    <a:pt x="3871345" y="8325"/>
                    <a:pt x="4036856" y="0"/>
                  </a:cubicBezTo>
                  <a:cubicBezTo>
                    <a:pt x="4202367" y="-8325"/>
                    <a:pt x="4249587" y="10361"/>
                    <a:pt x="4360181" y="0"/>
                  </a:cubicBezTo>
                  <a:cubicBezTo>
                    <a:pt x="4470775" y="-10361"/>
                    <a:pt x="4770274" y="21213"/>
                    <a:pt x="5020026" y="0"/>
                  </a:cubicBezTo>
                  <a:cubicBezTo>
                    <a:pt x="5269779" y="-21213"/>
                    <a:pt x="5373738" y="30396"/>
                    <a:pt x="5679872" y="0"/>
                  </a:cubicBezTo>
                  <a:cubicBezTo>
                    <a:pt x="5986006" y="-30396"/>
                    <a:pt x="5904621" y="-1849"/>
                    <a:pt x="6115370" y="0"/>
                  </a:cubicBezTo>
                  <a:cubicBezTo>
                    <a:pt x="6326119" y="1849"/>
                    <a:pt x="6284861" y="5756"/>
                    <a:pt x="6438695" y="0"/>
                  </a:cubicBezTo>
                  <a:cubicBezTo>
                    <a:pt x="6592529" y="-5756"/>
                    <a:pt x="6626885" y="-14626"/>
                    <a:pt x="6762019" y="0"/>
                  </a:cubicBezTo>
                  <a:cubicBezTo>
                    <a:pt x="6897153" y="14626"/>
                    <a:pt x="7365399" y="-36027"/>
                    <a:pt x="7646212" y="0"/>
                  </a:cubicBezTo>
                  <a:cubicBezTo>
                    <a:pt x="7927025" y="36027"/>
                    <a:pt x="7958399" y="26317"/>
                    <a:pt x="8193884" y="0"/>
                  </a:cubicBezTo>
                  <a:cubicBezTo>
                    <a:pt x="8429369" y="-26317"/>
                    <a:pt x="8521943" y="-15759"/>
                    <a:pt x="8629382" y="0"/>
                  </a:cubicBezTo>
                  <a:cubicBezTo>
                    <a:pt x="8736821" y="15759"/>
                    <a:pt x="9042202" y="18340"/>
                    <a:pt x="9289228" y="0"/>
                  </a:cubicBezTo>
                  <a:cubicBezTo>
                    <a:pt x="9536254" y="-18340"/>
                    <a:pt x="9606443" y="-12257"/>
                    <a:pt x="9836900" y="0"/>
                  </a:cubicBezTo>
                  <a:cubicBezTo>
                    <a:pt x="10067357" y="12257"/>
                    <a:pt x="10002044" y="5564"/>
                    <a:pt x="10160224" y="0"/>
                  </a:cubicBezTo>
                  <a:cubicBezTo>
                    <a:pt x="10318404" y="-5564"/>
                    <a:pt x="10684526" y="-19309"/>
                    <a:pt x="10932243" y="0"/>
                  </a:cubicBezTo>
                  <a:cubicBezTo>
                    <a:pt x="11179960" y="19309"/>
                    <a:pt x="11315652" y="-5070"/>
                    <a:pt x="11519506" y="0"/>
                  </a:cubicBezTo>
                  <a:cubicBezTo>
                    <a:pt x="11670916" y="-23357"/>
                    <a:pt x="11817353" y="138877"/>
                    <a:pt x="11821636" y="302130"/>
                  </a:cubicBezTo>
                  <a:cubicBezTo>
                    <a:pt x="11848157" y="428786"/>
                    <a:pt x="11808799" y="737046"/>
                    <a:pt x="11821636" y="894288"/>
                  </a:cubicBezTo>
                  <a:cubicBezTo>
                    <a:pt x="11834473" y="1051530"/>
                    <a:pt x="11845942" y="1290498"/>
                    <a:pt x="11821636" y="1510616"/>
                  </a:cubicBezTo>
                  <a:cubicBezTo>
                    <a:pt x="11859651" y="1661902"/>
                    <a:pt x="11651740" y="1799578"/>
                    <a:pt x="11519506" y="1812746"/>
                  </a:cubicBezTo>
                  <a:cubicBezTo>
                    <a:pt x="11385082" y="1813090"/>
                    <a:pt x="11101132" y="1797011"/>
                    <a:pt x="10971834" y="1812746"/>
                  </a:cubicBezTo>
                  <a:cubicBezTo>
                    <a:pt x="10842536" y="1828481"/>
                    <a:pt x="10539613" y="1787947"/>
                    <a:pt x="10199815" y="1812746"/>
                  </a:cubicBezTo>
                  <a:cubicBezTo>
                    <a:pt x="9860017" y="1837545"/>
                    <a:pt x="9922287" y="1830037"/>
                    <a:pt x="9652143" y="1812746"/>
                  </a:cubicBezTo>
                  <a:cubicBezTo>
                    <a:pt x="9381999" y="1795455"/>
                    <a:pt x="9059249" y="1798996"/>
                    <a:pt x="8767950" y="1812746"/>
                  </a:cubicBezTo>
                  <a:cubicBezTo>
                    <a:pt x="8476651" y="1826496"/>
                    <a:pt x="8538064" y="1807163"/>
                    <a:pt x="8444625" y="1812746"/>
                  </a:cubicBezTo>
                  <a:cubicBezTo>
                    <a:pt x="8351187" y="1818329"/>
                    <a:pt x="8177108" y="1801647"/>
                    <a:pt x="8009127" y="1812746"/>
                  </a:cubicBezTo>
                  <a:cubicBezTo>
                    <a:pt x="7841146" y="1823845"/>
                    <a:pt x="7587101" y="1783506"/>
                    <a:pt x="7349282" y="1812746"/>
                  </a:cubicBezTo>
                  <a:cubicBezTo>
                    <a:pt x="7111463" y="1841986"/>
                    <a:pt x="6937619" y="1833810"/>
                    <a:pt x="6801610" y="1812746"/>
                  </a:cubicBezTo>
                  <a:cubicBezTo>
                    <a:pt x="6665601" y="1791682"/>
                    <a:pt x="6534172" y="1811772"/>
                    <a:pt x="6366111" y="1812746"/>
                  </a:cubicBezTo>
                  <a:cubicBezTo>
                    <a:pt x="6198050" y="1813720"/>
                    <a:pt x="5871023" y="1843453"/>
                    <a:pt x="5481918" y="1812746"/>
                  </a:cubicBezTo>
                  <a:cubicBezTo>
                    <a:pt x="5092813" y="1782039"/>
                    <a:pt x="5237122" y="1803508"/>
                    <a:pt x="5158594" y="1812746"/>
                  </a:cubicBezTo>
                  <a:cubicBezTo>
                    <a:pt x="5080066" y="1821984"/>
                    <a:pt x="4874651" y="1802927"/>
                    <a:pt x="4723096" y="1812746"/>
                  </a:cubicBezTo>
                  <a:cubicBezTo>
                    <a:pt x="4571541" y="1822565"/>
                    <a:pt x="4490898" y="1808903"/>
                    <a:pt x="4399771" y="1812746"/>
                  </a:cubicBezTo>
                  <a:cubicBezTo>
                    <a:pt x="4308644" y="1816589"/>
                    <a:pt x="3854037" y="1844231"/>
                    <a:pt x="3627752" y="1812746"/>
                  </a:cubicBezTo>
                  <a:cubicBezTo>
                    <a:pt x="3401467" y="1781261"/>
                    <a:pt x="3158461" y="1827540"/>
                    <a:pt x="2743559" y="1812746"/>
                  </a:cubicBezTo>
                  <a:cubicBezTo>
                    <a:pt x="2328657" y="1797952"/>
                    <a:pt x="2547469" y="1796887"/>
                    <a:pt x="2420235" y="1812746"/>
                  </a:cubicBezTo>
                  <a:cubicBezTo>
                    <a:pt x="2293001" y="1828605"/>
                    <a:pt x="2164442" y="1817696"/>
                    <a:pt x="1984736" y="1812746"/>
                  </a:cubicBezTo>
                  <a:cubicBezTo>
                    <a:pt x="1805030" y="1807796"/>
                    <a:pt x="1561280" y="1774717"/>
                    <a:pt x="1212717" y="1812746"/>
                  </a:cubicBezTo>
                  <a:cubicBezTo>
                    <a:pt x="864154" y="1850775"/>
                    <a:pt x="498298" y="1814891"/>
                    <a:pt x="302130" y="1812746"/>
                  </a:cubicBezTo>
                  <a:cubicBezTo>
                    <a:pt x="142423" y="1805202"/>
                    <a:pt x="3437" y="1665867"/>
                    <a:pt x="0" y="1510616"/>
                  </a:cubicBezTo>
                  <a:cubicBezTo>
                    <a:pt x="7753" y="1355650"/>
                    <a:pt x="27163" y="1185226"/>
                    <a:pt x="0" y="882203"/>
                  </a:cubicBezTo>
                  <a:cubicBezTo>
                    <a:pt x="-27163" y="579180"/>
                    <a:pt x="2463" y="544337"/>
                    <a:pt x="0" y="30213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4000" b="1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>
              <a:fillRect/>
            </a:stretch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/>
            <p:cNvSpPr txBox="1"/>
            <p:nvPr/>
          </p:nvSpPr>
          <p:spPr>
            <a:xfrm>
              <a:off x="978033" y="89734"/>
              <a:ext cx="1111558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Cốm</a:t>
              </a:r>
              <a:r>
                <a:rPr lang="en-US" sz="4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nhìn thấy nhà hàng xóm quên khóa cửa khi cả  nhà  đã đi vắng . </a:t>
              </a:r>
              <a:r>
                <a:rPr lang="en-US" sz="40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Cốm</a:t>
              </a:r>
              <a:r>
                <a:rPr lang="en-US" sz="4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nghĩ : “ Kệ, không phải việc của mình”.</a:t>
              </a:r>
            </a:p>
          </p:txBody>
        </p:sp>
      </p:grp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6667" l="44740" r="88854">
                        <a14:foregroundMark x1="65521" y1="7963" x2="66198" y2="9352"/>
                        <a14:foregroundMark x1="66094" y1="4167" x2="66458" y2="5833"/>
                        <a14:foregroundMark x1="45990" y1="44352" x2="44740" y2="43796"/>
                        <a14:foregroundMark x1="64115" y1="32685" x2="74167" y2="57130"/>
                        <a14:foregroundMark x1="67240" y1="67130" x2="73542" y2="77130"/>
                        <a14:foregroundMark x1="73542" y1="77130" x2="73542" y2="77315"/>
                        <a14:foregroundMark x1="79740" y1="61667" x2="83125" y2="75463"/>
                        <a14:foregroundMark x1="57917" y1="66667" x2="64219" y2="77963"/>
                        <a14:foregroundMark x1="55208" y1="65000" x2="57240" y2="82130"/>
                        <a14:foregroundMark x1="57240" y1="82130" x2="57240" y2="82130"/>
                        <a14:foregroundMark x1="52083" y1="59167" x2="62240" y2="61759"/>
                        <a14:foregroundMark x1="62240" y1="61759" x2="63073" y2="61667"/>
                        <a14:foregroundMark x1="59792" y1="57130" x2="55937" y2="58333"/>
                        <a14:foregroundMark x1="53854" y1="58333" x2="53854" y2="57963"/>
                        <a14:foregroundMark x1="51719" y1="58333" x2="52760" y2="63333"/>
                        <a14:foregroundMark x1="59427" y1="76852" x2="60365" y2="81296"/>
                        <a14:foregroundMark x1="62344" y1="79630" x2="63646" y2="82685"/>
                        <a14:foregroundMark x1="66563" y1="66296" x2="67708" y2="74352"/>
                        <a14:foregroundMark x1="67708" y1="74352" x2="72344" y2="79630"/>
                        <a14:foregroundMark x1="72344" y1="79630" x2="76146" y2="77500"/>
                        <a14:foregroundMark x1="54635" y1="61019" x2="53125" y2="55833"/>
                        <a14:foregroundMark x1="56615" y1="94167" x2="61250" y2="96667"/>
                        <a14:foregroundMark x1="61250" y1="96667" x2="61667" y2="94630"/>
                        <a14:foregroundMark x1="58594" y1="72963" x2="53021" y2="81852"/>
                        <a14:foregroundMark x1="54167" y1="65185" x2="51823" y2="70833"/>
                        <a14:foregroundMark x1="51823" y1="70833" x2="50573" y2="78148"/>
                        <a14:foregroundMark x1="57240" y1="65463" x2="56615" y2="90648"/>
                        <a14:foregroundMark x1="56615" y1="90648" x2="56875" y2="91019"/>
                        <a14:foregroundMark x1="52656" y1="74167" x2="59323" y2="90000"/>
                        <a14:foregroundMark x1="60365" y1="84630" x2="61302" y2="93796"/>
                        <a14:foregroundMark x1="61302" y1="93796" x2="61406" y2="93981"/>
                        <a14:foregroundMark x1="61302" y1="76667" x2="62708" y2="89167"/>
                        <a14:foregroundMark x1="62708" y1="89167" x2="62708" y2="89167"/>
                        <a14:foregroundMark x1="64115" y1="75833" x2="64948" y2="87315"/>
                        <a14:foregroundMark x1="64219" y1="80000" x2="65052" y2="87315"/>
                        <a14:foregroundMark x1="64583" y1="86019" x2="64115" y2="90463"/>
                        <a14:foregroundMark x1="64010" y1="77685" x2="65260" y2="85463"/>
                        <a14:foregroundMark x1="65260" y1="85463" x2="65365" y2="85648"/>
                        <a14:foregroundMark x1="65260" y1="88796" x2="64115" y2="89630"/>
                        <a14:foregroundMark x1="56510" y1="68333" x2="60885" y2="64722"/>
                        <a14:foregroundMark x1="60885" y1="64722" x2="61094" y2="64167"/>
                        <a14:foregroundMark x1="52552" y1="85648" x2="57083" y2="93796"/>
                        <a14:foregroundMark x1="50677" y1="72500" x2="51302" y2="83611"/>
                        <a14:foregroundMark x1="51302" y1="83611" x2="51042" y2="84352"/>
                        <a14:foregroundMark x1="50208" y1="88148" x2="52083" y2="91019"/>
                        <a14:foregroundMark x1="49844" y1="90185" x2="51615" y2="9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5" r="5535"/>
          <a:stretch>
            <a:fillRect/>
          </a:stretch>
        </p:blipFill>
        <p:spPr>
          <a:xfrm flipH="1">
            <a:off x="6173537" y="1457324"/>
            <a:ext cx="4530154" cy="4656259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91019" l="2552" r="38802">
                        <a14:foregroundMark x1="9010" y1="73056" x2="9479" y2="73889"/>
                        <a14:foregroundMark x1="3125" y1="80741" x2="3750" y2="81019"/>
                        <a14:foregroundMark x1="2969" y1="77685" x2="2969" y2="77685"/>
                        <a14:foregroundMark x1="3438" y1="83796" x2="2552" y2="8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256" t="20261" r="56726" b="1055"/>
          <a:stretch>
            <a:fillRect/>
          </a:stretch>
        </p:blipFill>
        <p:spPr>
          <a:xfrm>
            <a:off x="6694843" y="2603980"/>
            <a:ext cx="5497157" cy="4445771"/>
          </a:xfrm>
          <a:prstGeom prst="rect">
            <a:avLst/>
          </a:prstGeom>
        </p:spPr>
      </p:pic>
      <p:grpSp>
        <p:nvGrpSpPr>
          <p:cNvPr id="21" name="Nhóm 20"/>
          <p:cNvGrpSpPr/>
          <p:nvPr/>
        </p:nvGrpSpPr>
        <p:grpSpPr>
          <a:xfrm>
            <a:off x="-67251" y="2060660"/>
            <a:ext cx="5415529" cy="3821915"/>
            <a:chOff x="-67251" y="2060660"/>
            <a:chExt cx="5415529" cy="3821915"/>
          </a:xfrm>
        </p:grpSpPr>
        <p:sp>
          <p:nvSpPr>
            <p:cNvPr id="18" name="Hình chữ nhật: Góc Tròn 17"/>
            <p:cNvSpPr/>
            <p:nvPr/>
          </p:nvSpPr>
          <p:spPr>
            <a:xfrm>
              <a:off x="137000" y="2060660"/>
              <a:ext cx="5057775" cy="3732931"/>
            </a:xfrm>
            <a:custGeom>
              <a:avLst/>
              <a:gdLst>
                <a:gd name="connsiteX0" fmla="*/ 0 w 5057775"/>
                <a:gd name="connsiteY0" fmla="*/ 622168 h 3732931"/>
                <a:gd name="connsiteX1" fmla="*/ 622168 w 5057775"/>
                <a:gd name="connsiteY1" fmla="*/ 0 h 3732931"/>
                <a:gd name="connsiteX2" fmla="*/ 4435607 w 5057775"/>
                <a:gd name="connsiteY2" fmla="*/ 0 h 3732931"/>
                <a:gd name="connsiteX3" fmla="*/ 5057775 w 5057775"/>
                <a:gd name="connsiteY3" fmla="*/ 622168 h 3732931"/>
                <a:gd name="connsiteX4" fmla="*/ 5057775 w 5057775"/>
                <a:gd name="connsiteY4" fmla="*/ 3110763 h 3732931"/>
                <a:gd name="connsiteX5" fmla="*/ 4435607 w 5057775"/>
                <a:gd name="connsiteY5" fmla="*/ 3732931 h 3732931"/>
                <a:gd name="connsiteX6" fmla="*/ 622168 w 5057775"/>
                <a:gd name="connsiteY6" fmla="*/ 3732931 h 3732931"/>
                <a:gd name="connsiteX7" fmla="*/ 0 w 5057775"/>
                <a:gd name="connsiteY7" fmla="*/ 3110763 h 3732931"/>
                <a:gd name="connsiteX8" fmla="*/ 0 w 5057775"/>
                <a:gd name="connsiteY8" fmla="*/ 622168 h 373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7775" h="3732931" fill="none" extrusionOk="0">
                  <a:moveTo>
                    <a:pt x="0" y="622168"/>
                  </a:moveTo>
                  <a:cubicBezTo>
                    <a:pt x="-13565" y="304658"/>
                    <a:pt x="342768" y="15365"/>
                    <a:pt x="622168" y="0"/>
                  </a:cubicBezTo>
                  <a:cubicBezTo>
                    <a:pt x="1434549" y="-80614"/>
                    <a:pt x="3492369" y="110273"/>
                    <a:pt x="4435607" y="0"/>
                  </a:cubicBezTo>
                  <a:cubicBezTo>
                    <a:pt x="4829125" y="-18135"/>
                    <a:pt x="5068161" y="260514"/>
                    <a:pt x="5057775" y="622168"/>
                  </a:cubicBezTo>
                  <a:cubicBezTo>
                    <a:pt x="5158114" y="893458"/>
                    <a:pt x="4960722" y="1968602"/>
                    <a:pt x="5057775" y="3110763"/>
                  </a:cubicBezTo>
                  <a:cubicBezTo>
                    <a:pt x="5070033" y="3457512"/>
                    <a:pt x="4798289" y="3739308"/>
                    <a:pt x="4435607" y="3732931"/>
                  </a:cubicBezTo>
                  <a:cubicBezTo>
                    <a:pt x="3416585" y="3836706"/>
                    <a:pt x="1271612" y="3717806"/>
                    <a:pt x="622168" y="3732931"/>
                  </a:cubicBezTo>
                  <a:cubicBezTo>
                    <a:pt x="267411" y="3725792"/>
                    <a:pt x="9849" y="3453356"/>
                    <a:pt x="0" y="3110763"/>
                  </a:cubicBezTo>
                  <a:cubicBezTo>
                    <a:pt x="-55249" y="2347472"/>
                    <a:pt x="88465" y="1616359"/>
                    <a:pt x="0" y="622168"/>
                  </a:cubicBezTo>
                  <a:close/>
                </a:path>
                <a:path w="5057775" h="3732931" stroke="0" extrusionOk="0">
                  <a:moveTo>
                    <a:pt x="0" y="622168"/>
                  </a:moveTo>
                  <a:cubicBezTo>
                    <a:pt x="15505" y="223941"/>
                    <a:pt x="286902" y="58842"/>
                    <a:pt x="622168" y="0"/>
                  </a:cubicBezTo>
                  <a:cubicBezTo>
                    <a:pt x="1680909" y="-62017"/>
                    <a:pt x="3597091" y="121337"/>
                    <a:pt x="4435607" y="0"/>
                  </a:cubicBezTo>
                  <a:cubicBezTo>
                    <a:pt x="4766493" y="-61524"/>
                    <a:pt x="5047614" y="302425"/>
                    <a:pt x="5057775" y="622168"/>
                  </a:cubicBezTo>
                  <a:cubicBezTo>
                    <a:pt x="4994271" y="1562354"/>
                    <a:pt x="5196915" y="2172610"/>
                    <a:pt x="5057775" y="3110763"/>
                  </a:cubicBezTo>
                  <a:cubicBezTo>
                    <a:pt x="5070243" y="3502155"/>
                    <a:pt x="4800475" y="3718014"/>
                    <a:pt x="4435607" y="3732931"/>
                  </a:cubicBezTo>
                  <a:cubicBezTo>
                    <a:pt x="4004385" y="3852012"/>
                    <a:pt x="1031407" y="3634237"/>
                    <a:pt x="622168" y="3732931"/>
                  </a:cubicBezTo>
                  <a:cubicBezTo>
                    <a:pt x="281367" y="3748888"/>
                    <a:pt x="62252" y="3481454"/>
                    <a:pt x="0" y="3110763"/>
                  </a:cubicBezTo>
                  <a:cubicBezTo>
                    <a:pt x="-76736" y="2745094"/>
                    <a:pt x="-9177" y="1421755"/>
                    <a:pt x="0" y="6221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ộp Văn bản 18"/>
            <p:cNvSpPr txBox="1"/>
            <p:nvPr/>
          </p:nvSpPr>
          <p:spPr>
            <a:xfrm>
              <a:off x="-67251" y="2102817"/>
              <a:ext cx="5415529" cy="37797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Khuyên</a:t>
              </a:r>
              <a:r>
                <a:rPr lang="en-US" sz="36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Cốm</a:t>
              </a:r>
              <a:r>
                <a:rPr lang="en-US" sz="36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nên chủ động gọi điện nhắc nhở gia đình hàng xóm hoặc chạy sang trông nhà giúp họ nếu không có việc gì bận.</a:t>
              </a:r>
            </a:p>
          </p:txBody>
        </p:sp>
      </p:grpSp>
      <p:grpSp>
        <p:nvGrpSpPr>
          <p:cNvPr id="25" name="Nhóm 24"/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>
              <a:fillRect/>
            </a:stretch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>
              <a:fillRect/>
            </a:stretch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22" name="Hình ảnh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655125" y="4312632"/>
            <a:ext cx="1390092" cy="1482558"/>
          </a:xfrm>
          <a:prstGeom prst="rect">
            <a:avLst/>
          </a:prstGeom>
        </p:spPr>
      </p:pic>
      <p:grpSp>
        <p:nvGrpSpPr>
          <p:cNvPr id="14" name="Nhóm 13"/>
          <p:cNvGrpSpPr/>
          <p:nvPr/>
        </p:nvGrpSpPr>
        <p:grpSpPr>
          <a:xfrm>
            <a:off x="-4208533" y="2783474"/>
            <a:ext cx="3652378" cy="3903729"/>
            <a:chOff x="-4423903" y="2165146"/>
            <a:chExt cx="4353262" cy="4692854"/>
          </a:xfrm>
        </p:grpSpPr>
        <p:pic>
          <p:nvPicPr>
            <p:cNvPr id="7" name="Hình ảnh 6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>
              <a:fillRect/>
            </a:stretch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6" name="Hình ảnh 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>
              <a:fillRect/>
            </a:stretch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872 -0.01898 0.02031 -0.03704 0.04297 -0.03704 C 0.06862 -0.03704 0.07695 -0.01898 0.08567 2.22222E-6 C 0.09726 0.02106 0.10573 0.0419 0.13424 0.0419 C 0.15989 0.0419 0.16823 0.02106 0.17968 2.22222E-6 C 0.18528 -0.01898 0.19661 -0.03704 0.22226 -0.03704 C 0.24492 -0.03704 0.25638 -0.01898 0.26484 2.22222E-6 C 0.27357 0.02106 0.28502 0.0419 0.31041 0.0419 C 0.33594 0.0419 0.35612 2.22222E-6 0.35612 0.00023 C 0.36458 -0.01898 0.37304 -0.03704 0.39883 -0.03704 C 0.42435 -0.03704 0.43281 -0.01898 0.4414 2.22222E-6 C 0.45299 0.02106 0.46133 0.0419 0.48997 0.0419 C 0.51562 0.0419 0.52396 0.02106 0.53268 2.22222E-6 C 0.54414 -0.01898 0.5526 -0.03704 0.57825 -0.03704 C 0.60091 -0.03704 0.61237 -0.01898 0.62083 2.22222E-6 C 0.62942 0.02106 0.64101 0.0419 0.66653 0.0419 C 0.69205 0.0419 0.70078 0.02106 0.71224 2.22222E-6 " pathEditMode="relative" rAng="0" ptsTypes="AAAAAAAAAAAAAAA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23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1829 L 0.08399 -0.05209 C 0.10131 -0.05949 0.128 -0.06343 0.15547 -0.06343 C 0.18685 -0.06343 0.2125 -0.05949 0.22995 -0.05209 L 0.31459 -0.01829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6" r="25304" b="10848"/>
          <a:stretch>
            <a:fillRect/>
          </a:stretch>
        </p:blipFill>
        <p:spPr>
          <a:xfrm>
            <a:off x="-1504" y="0"/>
            <a:ext cx="12261117" cy="6858000"/>
          </a:xfrm>
          <a:prstGeom prst="rect">
            <a:avLst/>
          </a:prstGeom>
        </p:spPr>
      </p:pic>
      <p:grpSp>
        <p:nvGrpSpPr>
          <p:cNvPr id="20" name="Nhóm 19"/>
          <p:cNvGrpSpPr/>
          <p:nvPr/>
        </p:nvGrpSpPr>
        <p:grpSpPr>
          <a:xfrm>
            <a:off x="-70641" y="-340250"/>
            <a:ext cx="12129291" cy="3615382"/>
            <a:chOff x="-70641" y="-340250"/>
            <a:chExt cx="12129291" cy="3615382"/>
          </a:xfrm>
        </p:grpSpPr>
        <p:sp>
          <p:nvSpPr>
            <p:cNvPr id="15" name="Hình chữ nhật: Góc Tròn 14"/>
            <p:cNvSpPr/>
            <p:nvPr/>
          </p:nvSpPr>
          <p:spPr>
            <a:xfrm>
              <a:off x="237014" y="158930"/>
              <a:ext cx="11821636" cy="1812746"/>
            </a:xfrm>
            <a:custGeom>
              <a:avLst/>
              <a:gdLst>
                <a:gd name="connsiteX0" fmla="*/ 0 w 11821636"/>
                <a:gd name="connsiteY0" fmla="*/ 302130 h 1812746"/>
                <a:gd name="connsiteX1" fmla="*/ 302130 w 11821636"/>
                <a:gd name="connsiteY1" fmla="*/ 0 h 1812746"/>
                <a:gd name="connsiteX2" fmla="*/ 849802 w 11821636"/>
                <a:gd name="connsiteY2" fmla="*/ 0 h 1812746"/>
                <a:gd name="connsiteX3" fmla="*/ 1509648 w 11821636"/>
                <a:gd name="connsiteY3" fmla="*/ 0 h 1812746"/>
                <a:gd name="connsiteX4" fmla="*/ 1832972 w 11821636"/>
                <a:gd name="connsiteY4" fmla="*/ 0 h 1812746"/>
                <a:gd name="connsiteX5" fmla="*/ 2492818 w 11821636"/>
                <a:gd name="connsiteY5" fmla="*/ 0 h 1812746"/>
                <a:gd name="connsiteX6" fmla="*/ 3377011 w 11821636"/>
                <a:gd name="connsiteY6" fmla="*/ 0 h 1812746"/>
                <a:gd name="connsiteX7" fmla="*/ 4036856 w 11821636"/>
                <a:gd name="connsiteY7" fmla="*/ 0 h 1812746"/>
                <a:gd name="connsiteX8" fmla="*/ 4808876 w 11821636"/>
                <a:gd name="connsiteY8" fmla="*/ 0 h 1812746"/>
                <a:gd name="connsiteX9" fmla="*/ 5356548 w 11821636"/>
                <a:gd name="connsiteY9" fmla="*/ 0 h 1812746"/>
                <a:gd name="connsiteX10" fmla="*/ 6128567 w 11821636"/>
                <a:gd name="connsiteY10" fmla="*/ 0 h 1812746"/>
                <a:gd name="connsiteX11" fmla="*/ 6451891 w 11821636"/>
                <a:gd name="connsiteY11" fmla="*/ 0 h 1812746"/>
                <a:gd name="connsiteX12" fmla="*/ 6775216 w 11821636"/>
                <a:gd name="connsiteY12" fmla="*/ 0 h 1812746"/>
                <a:gd name="connsiteX13" fmla="*/ 7547235 w 11821636"/>
                <a:gd name="connsiteY13" fmla="*/ 0 h 1812746"/>
                <a:gd name="connsiteX14" fmla="*/ 8207081 w 11821636"/>
                <a:gd name="connsiteY14" fmla="*/ 0 h 1812746"/>
                <a:gd name="connsiteX15" fmla="*/ 8530405 w 11821636"/>
                <a:gd name="connsiteY15" fmla="*/ 0 h 1812746"/>
                <a:gd name="connsiteX16" fmla="*/ 9302425 w 11821636"/>
                <a:gd name="connsiteY16" fmla="*/ 0 h 1812746"/>
                <a:gd name="connsiteX17" fmla="*/ 9737923 w 11821636"/>
                <a:gd name="connsiteY17" fmla="*/ 0 h 1812746"/>
                <a:gd name="connsiteX18" fmla="*/ 10622116 w 11821636"/>
                <a:gd name="connsiteY18" fmla="*/ 0 h 1812746"/>
                <a:gd name="connsiteX19" fmla="*/ 10945440 w 11821636"/>
                <a:gd name="connsiteY19" fmla="*/ 0 h 1812746"/>
                <a:gd name="connsiteX20" fmla="*/ 11519506 w 11821636"/>
                <a:gd name="connsiteY20" fmla="*/ 0 h 1812746"/>
                <a:gd name="connsiteX21" fmla="*/ 11821636 w 11821636"/>
                <a:gd name="connsiteY21" fmla="*/ 302130 h 1812746"/>
                <a:gd name="connsiteX22" fmla="*/ 11821636 w 11821636"/>
                <a:gd name="connsiteY22" fmla="*/ 906373 h 1812746"/>
                <a:gd name="connsiteX23" fmla="*/ 11821636 w 11821636"/>
                <a:gd name="connsiteY23" fmla="*/ 1510616 h 1812746"/>
                <a:gd name="connsiteX24" fmla="*/ 11519506 w 11821636"/>
                <a:gd name="connsiteY24" fmla="*/ 1812746 h 1812746"/>
                <a:gd name="connsiteX25" fmla="*/ 10859660 w 11821636"/>
                <a:gd name="connsiteY25" fmla="*/ 1812746 h 1812746"/>
                <a:gd name="connsiteX26" fmla="*/ 10311988 w 11821636"/>
                <a:gd name="connsiteY26" fmla="*/ 1812746 h 1812746"/>
                <a:gd name="connsiteX27" fmla="*/ 9427795 w 11821636"/>
                <a:gd name="connsiteY27" fmla="*/ 1812746 h 1812746"/>
                <a:gd name="connsiteX28" fmla="*/ 8767950 w 11821636"/>
                <a:gd name="connsiteY28" fmla="*/ 1812746 h 1812746"/>
                <a:gd name="connsiteX29" fmla="*/ 7995930 w 11821636"/>
                <a:gd name="connsiteY29" fmla="*/ 1812746 h 1812746"/>
                <a:gd name="connsiteX30" fmla="*/ 7560432 w 11821636"/>
                <a:gd name="connsiteY30" fmla="*/ 1812746 h 1812746"/>
                <a:gd name="connsiteX31" fmla="*/ 6788413 w 11821636"/>
                <a:gd name="connsiteY31" fmla="*/ 1812746 h 1812746"/>
                <a:gd name="connsiteX32" fmla="*/ 5904220 w 11821636"/>
                <a:gd name="connsiteY32" fmla="*/ 1812746 h 1812746"/>
                <a:gd name="connsiteX33" fmla="*/ 5468721 w 11821636"/>
                <a:gd name="connsiteY33" fmla="*/ 1812746 h 1812746"/>
                <a:gd name="connsiteX34" fmla="*/ 4921050 w 11821636"/>
                <a:gd name="connsiteY34" fmla="*/ 1812746 h 1812746"/>
                <a:gd name="connsiteX35" fmla="*/ 4485551 w 11821636"/>
                <a:gd name="connsiteY35" fmla="*/ 1812746 h 1812746"/>
                <a:gd name="connsiteX36" fmla="*/ 3825706 w 11821636"/>
                <a:gd name="connsiteY36" fmla="*/ 1812746 h 1812746"/>
                <a:gd name="connsiteX37" fmla="*/ 2941513 w 11821636"/>
                <a:gd name="connsiteY37" fmla="*/ 1812746 h 1812746"/>
                <a:gd name="connsiteX38" fmla="*/ 2506014 w 11821636"/>
                <a:gd name="connsiteY38" fmla="*/ 1812746 h 1812746"/>
                <a:gd name="connsiteX39" fmla="*/ 1958343 w 11821636"/>
                <a:gd name="connsiteY39" fmla="*/ 1812746 h 1812746"/>
                <a:gd name="connsiteX40" fmla="*/ 1298497 w 11821636"/>
                <a:gd name="connsiteY40" fmla="*/ 1812746 h 1812746"/>
                <a:gd name="connsiteX41" fmla="*/ 302130 w 11821636"/>
                <a:gd name="connsiteY41" fmla="*/ 1812746 h 1812746"/>
                <a:gd name="connsiteX42" fmla="*/ 0 w 11821636"/>
                <a:gd name="connsiteY42" fmla="*/ 1510616 h 1812746"/>
                <a:gd name="connsiteX43" fmla="*/ 0 w 11821636"/>
                <a:gd name="connsiteY43" fmla="*/ 918458 h 1812746"/>
                <a:gd name="connsiteX44" fmla="*/ 0 w 11821636"/>
                <a:gd name="connsiteY44" fmla="*/ 302130 h 1812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821636" h="1812746" fill="none" extrusionOk="0">
                  <a:moveTo>
                    <a:pt x="0" y="302130"/>
                  </a:moveTo>
                  <a:cubicBezTo>
                    <a:pt x="10308" y="161802"/>
                    <a:pt x="135656" y="-8286"/>
                    <a:pt x="302130" y="0"/>
                  </a:cubicBezTo>
                  <a:cubicBezTo>
                    <a:pt x="535936" y="-14947"/>
                    <a:pt x="725088" y="10130"/>
                    <a:pt x="849802" y="0"/>
                  </a:cubicBezTo>
                  <a:cubicBezTo>
                    <a:pt x="974516" y="-10130"/>
                    <a:pt x="1326028" y="27804"/>
                    <a:pt x="1509648" y="0"/>
                  </a:cubicBezTo>
                  <a:cubicBezTo>
                    <a:pt x="1693268" y="-27804"/>
                    <a:pt x="1738411" y="-2946"/>
                    <a:pt x="1832972" y="0"/>
                  </a:cubicBezTo>
                  <a:cubicBezTo>
                    <a:pt x="1927533" y="2946"/>
                    <a:pt x="2273017" y="7191"/>
                    <a:pt x="2492818" y="0"/>
                  </a:cubicBezTo>
                  <a:cubicBezTo>
                    <a:pt x="2712619" y="-7191"/>
                    <a:pt x="2934967" y="-34198"/>
                    <a:pt x="3377011" y="0"/>
                  </a:cubicBezTo>
                  <a:cubicBezTo>
                    <a:pt x="3819055" y="34198"/>
                    <a:pt x="3890858" y="-9429"/>
                    <a:pt x="4036856" y="0"/>
                  </a:cubicBezTo>
                  <a:cubicBezTo>
                    <a:pt x="4182854" y="9429"/>
                    <a:pt x="4568381" y="27117"/>
                    <a:pt x="4808876" y="0"/>
                  </a:cubicBezTo>
                  <a:cubicBezTo>
                    <a:pt x="5049371" y="-27117"/>
                    <a:pt x="5231056" y="24155"/>
                    <a:pt x="5356548" y="0"/>
                  </a:cubicBezTo>
                  <a:cubicBezTo>
                    <a:pt x="5482040" y="-24155"/>
                    <a:pt x="5885372" y="21561"/>
                    <a:pt x="6128567" y="0"/>
                  </a:cubicBezTo>
                  <a:cubicBezTo>
                    <a:pt x="6371762" y="-21561"/>
                    <a:pt x="6323487" y="-8683"/>
                    <a:pt x="6451891" y="0"/>
                  </a:cubicBezTo>
                  <a:cubicBezTo>
                    <a:pt x="6580295" y="8683"/>
                    <a:pt x="6683462" y="-6712"/>
                    <a:pt x="6775216" y="0"/>
                  </a:cubicBezTo>
                  <a:cubicBezTo>
                    <a:pt x="6866971" y="6712"/>
                    <a:pt x="7365090" y="-25532"/>
                    <a:pt x="7547235" y="0"/>
                  </a:cubicBezTo>
                  <a:cubicBezTo>
                    <a:pt x="7729380" y="25532"/>
                    <a:pt x="7903605" y="28661"/>
                    <a:pt x="8207081" y="0"/>
                  </a:cubicBezTo>
                  <a:cubicBezTo>
                    <a:pt x="8510557" y="-28661"/>
                    <a:pt x="8387648" y="-10120"/>
                    <a:pt x="8530405" y="0"/>
                  </a:cubicBezTo>
                  <a:cubicBezTo>
                    <a:pt x="8673162" y="10120"/>
                    <a:pt x="9107400" y="-10124"/>
                    <a:pt x="9302425" y="0"/>
                  </a:cubicBezTo>
                  <a:cubicBezTo>
                    <a:pt x="9497450" y="10124"/>
                    <a:pt x="9585771" y="-1364"/>
                    <a:pt x="9737923" y="0"/>
                  </a:cubicBezTo>
                  <a:cubicBezTo>
                    <a:pt x="9890075" y="1364"/>
                    <a:pt x="10358212" y="10918"/>
                    <a:pt x="10622116" y="0"/>
                  </a:cubicBezTo>
                  <a:cubicBezTo>
                    <a:pt x="10886020" y="-10918"/>
                    <a:pt x="10852233" y="10848"/>
                    <a:pt x="10945440" y="0"/>
                  </a:cubicBezTo>
                  <a:cubicBezTo>
                    <a:pt x="11038647" y="-10848"/>
                    <a:pt x="11323329" y="-6868"/>
                    <a:pt x="11519506" y="0"/>
                  </a:cubicBezTo>
                  <a:cubicBezTo>
                    <a:pt x="11666067" y="13760"/>
                    <a:pt x="11825265" y="118986"/>
                    <a:pt x="11821636" y="302130"/>
                  </a:cubicBezTo>
                  <a:cubicBezTo>
                    <a:pt x="11845037" y="509404"/>
                    <a:pt x="11820647" y="712299"/>
                    <a:pt x="11821636" y="906373"/>
                  </a:cubicBezTo>
                  <a:cubicBezTo>
                    <a:pt x="11822625" y="1100447"/>
                    <a:pt x="11818740" y="1223351"/>
                    <a:pt x="11821636" y="1510616"/>
                  </a:cubicBezTo>
                  <a:cubicBezTo>
                    <a:pt x="11826351" y="1669478"/>
                    <a:pt x="11692782" y="1823588"/>
                    <a:pt x="11519506" y="1812746"/>
                  </a:cubicBezTo>
                  <a:cubicBezTo>
                    <a:pt x="11257045" y="1782101"/>
                    <a:pt x="11008951" y="1836329"/>
                    <a:pt x="10859660" y="1812746"/>
                  </a:cubicBezTo>
                  <a:cubicBezTo>
                    <a:pt x="10710369" y="1789163"/>
                    <a:pt x="10469446" y="1817961"/>
                    <a:pt x="10311988" y="1812746"/>
                  </a:cubicBezTo>
                  <a:cubicBezTo>
                    <a:pt x="10154530" y="1807531"/>
                    <a:pt x="9663378" y="1833799"/>
                    <a:pt x="9427795" y="1812746"/>
                  </a:cubicBezTo>
                  <a:cubicBezTo>
                    <a:pt x="9192212" y="1791693"/>
                    <a:pt x="8997059" y="1833852"/>
                    <a:pt x="8767950" y="1812746"/>
                  </a:cubicBezTo>
                  <a:cubicBezTo>
                    <a:pt x="8538842" y="1791640"/>
                    <a:pt x="8158186" y="1793508"/>
                    <a:pt x="7995930" y="1812746"/>
                  </a:cubicBezTo>
                  <a:cubicBezTo>
                    <a:pt x="7833674" y="1831984"/>
                    <a:pt x="7695328" y="1818501"/>
                    <a:pt x="7560432" y="1812746"/>
                  </a:cubicBezTo>
                  <a:cubicBezTo>
                    <a:pt x="7425536" y="1806991"/>
                    <a:pt x="6974625" y="1789346"/>
                    <a:pt x="6788413" y="1812746"/>
                  </a:cubicBezTo>
                  <a:cubicBezTo>
                    <a:pt x="6602201" y="1836146"/>
                    <a:pt x="6284233" y="1830798"/>
                    <a:pt x="5904220" y="1812746"/>
                  </a:cubicBezTo>
                  <a:cubicBezTo>
                    <a:pt x="5524207" y="1794694"/>
                    <a:pt x="5663095" y="1831234"/>
                    <a:pt x="5468721" y="1812746"/>
                  </a:cubicBezTo>
                  <a:cubicBezTo>
                    <a:pt x="5274347" y="1794258"/>
                    <a:pt x="5166169" y="1836121"/>
                    <a:pt x="4921050" y="1812746"/>
                  </a:cubicBezTo>
                  <a:cubicBezTo>
                    <a:pt x="4675931" y="1789371"/>
                    <a:pt x="4702918" y="1811903"/>
                    <a:pt x="4485551" y="1812746"/>
                  </a:cubicBezTo>
                  <a:cubicBezTo>
                    <a:pt x="4268184" y="1813589"/>
                    <a:pt x="4132907" y="1842294"/>
                    <a:pt x="3825706" y="1812746"/>
                  </a:cubicBezTo>
                  <a:cubicBezTo>
                    <a:pt x="3518505" y="1783198"/>
                    <a:pt x="3349059" y="1781838"/>
                    <a:pt x="2941513" y="1812746"/>
                  </a:cubicBezTo>
                  <a:cubicBezTo>
                    <a:pt x="2533967" y="1843654"/>
                    <a:pt x="2612423" y="1804627"/>
                    <a:pt x="2506014" y="1812746"/>
                  </a:cubicBezTo>
                  <a:cubicBezTo>
                    <a:pt x="2399605" y="1820865"/>
                    <a:pt x="2126816" y="1805781"/>
                    <a:pt x="1958343" y="1812746"/>
                  </a:cubicBezTo>
                  <a:cubicBezTo>
                    <a:pt x="1789870" y="1819711"/>
                    <a:pt x="1486384" y="1784491"/>
                    <a:pt x="1298497" y="1812746"/>
                  </a:cubicBezTo>
                  <a:cubicBezTo>
                    <a:pt x="1110610" y="1841001"/>
                    <a:pt x="534354" y="1763831"/>
                    <a:pt x="302130" y="1812746"/>
                  </a:cubicBezTo>
                  <a:cubicBezTo>
                    <a:pt x="144147" y="1803801"/>
                    <a:pt x="24324" y="1669072"/>
                    <a:pt x="0" y="1510616"/>
                  </a:cubicBezTo>
                  <a:cubicBezTo>
                    <a:pt x="-11729" y="1380553"/>
                    <a:pt x="-11891" y="1208096"/>
                    <a:pt x="0" y="918458"/>
                  </a:cubicBezTo>
                  <a:cubicBezTo>
                    <a:pt x="11891" y="628820"/>
                    <a:pt x="-14340" y="590843"/>
                    <a:pt x="0" y="302130"/>
                  </a:cubicBezTo>
                  <a:close/>
                </a:path>
                <a:path w="11821636" h="1812746" stroke="0" extrusionOk="0">
                  <a:moveTo>
                    <a:pt x="0" y="302130"/>
                  </a:moveTo>
                  <a:cubicBezTo>
                    <a:pt x="31620" y="146654"/>
                    <a:pt x="130976" y="-24719"/>
                    <a:pt x="302130" y="0"/>
                  </a:cubicBezTo>
                  <a:cubicBezTo>
                    <a:pt x="421315" y="-3678"/>
                    <a:pt x="633236" y="-9596"/>
                    <a:pt x="737628" y="0"/>
                  </a:cubicBezTo>
                  <a:cubicBezTo>
                    <a:pt x="842020" y="9596"/>
                    <a:pt x="1072949" y="20518"/>
                    <a:pt x="1173126" y="0"/>
                  </a:cubicBezTo>
                  <a:cubicBezTo>
                    <a:pt x="1273303" y="-20518"/>
                    <a:pt x="1697602" y="-3108"/>
                    <a:pt x="1945146" y="0"/>
                  </a:cubicBezTo>
                  <a:cubicBezTo>
                    <a:pt x="2192690" y="3108"/>
                    <a:pt x="2609996" y="-19093"/>
                    <a:pt x="2829339" y="0"/>
                  </a:cubicBezTo>
                  <a:cubicBezTo>
                    <a:pt x="3048682" y="19093"/>
                    <a:pt x="3260647" y="27350"/>
                    <a:pt x="3489184" y="0"/>
                  </a:cubicBezTo>
                  <a:cubicBezTo>
                    <a:pt x="3717722" y="-27350"/>
                    <a:pt x="3871345" y="8325"/>
                    <a:pt x="4036856" y="0"/>
                  </a:cubicBezTo>
                  <a:cubicBezTo>
                    <a:pt x="4202367" y="-8325"/>
                    <a:pt x="4249587" y="10361"/>
                    <a:pt x="4360181" y="0"/>
                  </a:cubicBezTo>
                  <a:cubicBezTo>
                    <a:pt x="4470775" y="-10361"/>
                    <a:pt x="4770274" y="21213"/>
                    <a:pt x="5020026" y="0"/>
                  </a:cubicBezTo>
                  <a:cubicBezTo>
                    <a:pt x="5269779" y="-21213"/>
                    <a:pt x="5373738" y="30396"/>
                    <a:pt x="5679872" y="0"/>
                  </a:cubicBezTo>
                  <a:cubicBezTo>
                    <a:pt x="5986006" y="-30396"/>
                    <a:pt x="5904621" y="-1849"/>
                    <a:pt x="6115370" y="0"/>
                  </a:cubicBezTo>
                  <a:cubicBezTo>
                    <a:pt x="6326119" y="1849"/>
                    <a:pt x="6284861" y="5756"/>
                    <a:pt x="6438695" y="0"/>
                  </a:cubicBezTo>
                  <a:cubicBezTo>
                    <a:pt x="6592529" y="-5756"/>
                    <a:pt x="6626885" y="-14626"/>
                    <a:pt x="6762019" y="0"/>
                  </a:cubicBezTo>
                  <a:cubicBezTo>
                    <a:pt x="6897153" y="14626"/>
                    <a:pt x="7365399" y="-36027"/>
                    <a:pt x="7646212" y="0"/>
                  </a:cubicBezTo>
                  <a:cubicBezTo>
                    <a:pt x="7927025" y="36027"/>
                    <a:pt x="7958399" y="26317"/>
                    <a:pt x="8193884" y="0"/>
                  </a:cubicBezTo>
                  <a:cubicBezTo>
                    <a:pt x="8429369" y="-26317"/>
                    <a:pt x="8521943" y="-15759"/>
                    <a:pt x="8629382" y="0"/>
                  </a:cubicBezTo>
                  <a:cubicBezTo>
                    <a:pt x="8736821" y="15759"/>
                    <a:pt x="9042202" y="18340"/>
                    <a:pt x="9289228" y="0"/>
                  </a:cubicBezTo>
                  <a:cubicBezTo>
                    <a:pt x="9536254" y="-18340"/>
                    <a:pt x="9606443" y="-12257"/>
                    <a:pt x="9836900" y="0"/>
                  </a:cubicBezTo>
                  <a:cubicBezTo>
                    <a:pt x="10067357" y="12257"/>
                    <a:pt x="10002044" y="5564"/>
                    <a:pt x="10160224" y="0"/>
                  </a:cubicBezTo>
                  <a:cubicBezTo>
                    <a:pt x="10318404" y="-5564"/>
                    <a:pt x="10684526" y="-19309"/>
                    <a:pt x="10932243" y="0"/>
                  </a:cubicBezTo>
                  <a:cubicBezTo>
                    <a:pt x="11179960" y="19309"/>
                    <a:pt x="11315652" y="-5070"/>
                    <a:pt x="11519506" y="0"/>
                  </a:cubicBezTo>
                  <a:cubicBezTo>
                    <a:pt x="11670916" y="-23357"/>
                    <a:pt x="11817353" y="138877"/>
                    <a:pt x="11821636" y="302130"/>
                  </a:cubicBezTo>
                  <a:cubicBezTo>
                    <a:pt x="11848157" y="428786"/>
                    <a:pt x="11808799" y="737046"/>
                    <a:pt x="11821636" y="894288"/>
                  </a:cubicBezTo>
                  <a:cubicBezTo>
                    <a:pt x="11834473" y="1051530"/>
                    <a:pt x="11845942" y="1290498"/>
                    <a:pt x="11821636" y="1510616"/>
                  </a:cubicBezTo>
                  <a:cubicBezTo>
                    <a:pt x="11859651" y="1661902"/>
                    <a:pt x="11651740" y="1799578"/>
                    <a:pt x="11519506" y="1812746"/>
                  </a:cubicBezTo>
                  <a:cubicBezTo>
                    <a:pt x="11385082" y="1813090"/>
                    <a:pt x="11101132" y="1797011"/>
                    <a:pt x="10971834" y="1812746"/>
                  </a:cubicBezTo>
                  <a:cubicBezTo>
                    <a:pt x="10842536" y="1828481"/>
                    <a:pt x="10539613" y="1787947"/>
                    <a:pt x="10199815" y="1812746"/>
                  </a:cubicBezTo>
                  <a:cubicBezTo>
                    <a:pt x="9860017" y="1837545"/>
                    <a:pt x="9922287" y="1830037"/>
                    <a:pt x="9652143" y="1812746"/>
                  </a:cubicBezTo>
                  <a:cubicBezTo>
                    <a:pt x="9381999" y="1795455"/>
                    <a:pt x="9059249" y="1798996"/>
                    <a:pt x="8767950" y="1812746"/>
                  </a:cubicBezTo>
                  <a:cubicBezTo>
                    <a:pt x="8476651" y="1826496"/>
                    <a:pt x="8538064" y="1807163"/>
                    <a:pt x="8444625" y="1812746"/>
                  </a:cubicBezTo>
                  <a:cubicBezTo>
                    <a:pt x="8351187" y="1818329"/>
                    <a:pt x="8177108" y="1801647"/>
                    <a:pt x="8009127" y="1812746"/>
                  </a:cubicBezTo>
                  <a:cubicBezTo>
                    <a:pt x="7841146" y="1823845"/>
                    <a:pt x="7587101" y="1783506"/>
                    <a:pt x="7349282" y="1812746"/>
                  </a:cubicBezTo>
                  <a:cubicBezTo>
                    <a:pt x="7111463" y="1841986"/>
                    <a:pt x="6937619" y="1833810"/>
                    <a:pt x="6801610" y="1812746"/>
                  </a:cubicBezTo>
                  <a:cubicBezTo>
                    <a:pt x="6665601" y="1791682"/>
                    <a:pt x="6534172" y="1811772"/>
                    <a:pt x="6366111" y="1812746"/>
                  </a:cubicBezTo>
                  <a:cubicBezTo>
                    <a:pt x="6198050" y="1813720"/>
                    <a:pt x="5871023" y="1843453"/>
                    <a:pt x="5481918" y="1812746"/>
                  </a:cubicBezTo>
                  <a:cubicBezTo>
                    <a:pt x="5092813" y="1782039"/>
                    <a:pt x="5237122" y="1803508"/>
                    <a:pt x="5158594" y="1812746"/>
                  </a:cubicBezTo>
                  <a:cubicBezTo>
                    <a:pt x="5080066" y="1821984"/>
                    <a:pt x="4874651" y="1802927"/>
                    <a:pt x="4723096" y="1812746"/>
                  </a:cubicBezTo>
                  <a:cubicBezTo>
                    <a:pt x="4571541" y="1822565"/>
                    <a:pt x="4490898" y="1808903"/>
                    <a:pt x="4399771" y="1812746"/>
                  </a:cubicBezTo>
                  <a:cubicBezTo>
                    <a:pt x="4308644" y="1816589"/>
                    <a:pt x="3854037" y="1844231"/>
                    <a:pt x="3627752" y="1812746"/>
                  </a:cubicBezTo>
                  <a:cubicBezTo>
                    <a:pt x="3401467" y="1781261"/>
                    <a:pt x="3158461" y="1827540"/>
                    <a:pt x="2743559" y="1812746"/>
                  </a:cubicBezTo>
                  <a:cubicBezTo>
                    <a:pt x="2328657" y="1797952"/>
                    <a:pt x="2547469" y="1796887"/>
                    <a:pt x="2420235" y="1812746"/>
                  </a:cubicBezTo>
                  <a:cubicBezTo>
                    <a:pt x="2293001" y="1828605"/>
                    <a:pt x="2164442" y="1817696"/>
                    <a:pt x="1984736" y="1812746"/>
                  </a:cubicBezTo>
                  <a:cubicBezTo>
                    <a:pt x="1805030" y="1807796"/>
                    <a:pt x="1561280" y="1774717"/>
                    <a:pt x="1212717" y="1812746"/>
                  </a:cubicBezTo>
                  <a:cubicBezTo>
                    <a:pt x="864154" y="1850775"/>
                    <a:pt x="498298" y="1814891"/>
                    <a:pt x="302130" y="1812746"/>
                  </a:cubicBezTo>
                  <a:cubicBezTo>
                    <a:pt x="142423" y="1805202"/>
                    <a:pt x="3437" y="1665867"/>
                    <a:pt x="0" y="1510616"/>
                  </a:cubicBezTo>
                  <a:cubicBezTo>
                    <a:pt x="7753" y="1355650"/>
                    <a:pt x="27163" y="1185226"/>
                    <a:pt x="0" y="882203"/>
                  </a:cubicBezTo>
                  <a:cubicBezTo>
                    <a:pt x="-27163" y="579180"/>
                    <a:pt x="2463" y="544337"/>
                    <a:pt x="0" y="302130"/>
                  </a:cubicBezTo>
                  <a:close/>
                </a:path>
              </a:pathLst>
            </a:custGeom>
            <a:ln w="38100">
              <a:solidFill>
                <a:srgbClr val="925743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endParaRPr lang="en-US" sz="4000" b="1" dirty="0">
                <a:solidFill>
                  <a:srgbClr val="C71A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Hình ảnh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81" b="42963" l="56250" r="76302">
                          <a14:foregroundMark x1="56302" y1="25648" x2="56302" y2="25648"/>
                          <a14:foregroundMark x1="69531" y1="2778" x2="66302" y2="8519"/>
                          <a14:foregroundMark x1="69948" y1="1574" x2="69948" y2="1574"/>
                          <a14:foregroundMark x1="63281" y1="42963" x2="63281" y2="4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71" r="21051" b="52719"/>
            <a:stretch>
              <a:fillRect/>
            </a:stretch>
          </p:blipFill>
          <p:spPr>
            <a:xfrm>
              <a:off x="-70641" y="-340250"/>
              <a:ext cx="1390092" cy="1482558"/>
            </a:xfrm>
            <a:prstGeom prst="rect">
              <a:avLst/>
            </a:prstGeom>
          </p:spPr>
        </p:pic>
        <p:sp>
          <p:nvSpPr>
            <p:cNvPr id="17" name="Hộp Văn bản 16"/>
            <p:cNvSpPr txBox="1"/>
            <p:nvPr/>
          </p:nvSpPr>
          <p:spPr>
            <a:xfrm>
              <a:off x="1303108" y="105033"/>
              <a:ext cx="1013140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 bạn bàn nhau cách giúp đỡ một em nhỏ có hoàn cảnh khó khăn trong tổ dân phố nhưng Na không muốn tham gia. </a:t>
              </a:r>
            </a:p>
            <a:p>
              <a:pPr algn="ctr"/>
              <a:endParaRPr lang="vi-VN" sz="40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40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/>
          <p:cNvGrpSpPr/>
          <p:nvPr/>
        </p:nvGrpSpPr>
        <p:grpSpPr>
          <a:xfrm>
            <a:off x="-67251" y="2060660"/>
            <a:ext cx="5415529" cy="3821915"/>
            <a:chOff x="-67251" y="2060660"/>
            <a:chExt cx="5415529" cy="3821915"/>
          </a:xfrm>
        </p:grpSpPr>
        <p:sp>
          <p:nvSpPr>
            <p:cNvPr id="18" name="Hình chữ nhật: Góc Tròn 17"/>
            <p:cNvSpPr/>
            <p:nvPr/>
          </p:nvSpPr>
          <p:spPr>
            <a:xfrm>
              <a:off x="137000" y="2060660"/>
              <a:ext cx="5057775" cy="3732931"/>
            </a:xfrm>
            <a:custGeom>
              <a:avLst/>
              <a:gdLst>
                <a:gd name="connsiteX0" fmla="*/ 0 w 5057775"/>
                <a:gd name="connsiteY0" fmla="*/ 622168 h 3732931"/>
                <a:gd name="connsiteX1" fmla="*/ 622168 w 5057775"/>
                <a:gd name="connsiteY1" fmla="*/ 0 h 3732931"/>
                <a:gd name="connsiteX2" fmla="*/ 4435607 w 5057775"/>
                <a:gd name="connsiteY2" fmla="*/ 0 h 3732931"/>
                <a:gd name="connsiteX3" fmla="*/ 5057775 w 5057775"/>
                <a:gd name="connsiteY3" fmla="*/ 622168 h 3732931"/>
                <a:gd name="connsiteX4" fmla="*/ 5057775 w 5057775"/>
                <a:gd name="connsiteY4" fmla="*/ 3110763 h 3732931"/>
                <a:gd name="connsiteX5" fmla="*/ 4435607 w 5057775"/>
                <a:gd name="connsiteY5" fmla="*/ 3732931 h 3732931"/>
                <a:gd name="connsiteX6" fmla="*/ 622168 w 5057775"/>
                <a:gd name="connsiteY6" fmla="*/ 3732931 h 3732931"/>
                <a:gd name="connsiteX7" fmla="*/ 0 w 5057775"/>
                <a:gd name="connsiteY7" fmla="*/ 3110763 h 3732931"/>
                <a:gd name="connsiteX8" fmla="*/ 0 w 5057775"/>
                <a:gd name="connsiteY8" fmla="*/ 622168 h 373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7775" h="3732931" fill="none" extrusionOk="0">
                  <a:moveTo>
                    <a:pt x="0" y="622168"/>
                  </a:moveTo>
                  <a:cubicBezTo>
                    <a:pt x="-13565" y="304658"/>
                    <a:pt x="342768" y="15365"/>
                    <a:pt x="622168" y="0"/>
                  </a:cubicBezTo>
                  <a:cubicBezTo>
                    <a:pt x="1434549" y="-80614"/>
                    <a:pt x="3492369" y="110273"/>
                    <a:pt x="4435607" y="0"/>
                  </a:cubicBezTo>
                  <a:cubicBezTo>
                    <a:pt x="4829125" y="-18135"/>
                    <a:pt x="5068161" y="260514"/>
                    <a:pt x="5057775" y="622168"/>
                  </a:cubicBezTo>
                  <a:cubicBezTo>
                    <a:pt x="5158114" y="893458"/>
                    <a:pt x="4960722" y="1968602"/>
                    <a:pt x="5057775" y="3110763"/>
                  </a:cubicBezTo>
                  <a:cubicBezTo>
                    <a:pt x="5070033" y="3457512"/>
                    <a:pt x="4798289" y="3739308"/>
                    <a:pt x="4435607" y="3732931"/>
                  </a:cubicBezTo>
                  <a:cubicBezTo>
                    <a:pt x="3416585" y="3836706"/>
                    <a:pt x="1271612" y="3717806"/>
                    <a:pt x="622168" y="3732931"/>
                  </a:cubicBezTo>
                  <a:cubicBezTo>
                    <a:pt x="267411" y="3725792"/>
                    <a:pt x="9849" y="3453356"/>
                    <a:pt x="0" y="3110763"/>
                  </a:cubicBezTo>
                  <a:cubicBezTo>
                    <a:pt x="-55249" y="2347472"/>
                    <a:pt x="88465" y="1616359"/>
                    <a:pt x="0" y="622168"/>
                  </a:cubicBezTo>
                  <a:close/>
                </a:path>
                <a:path w="5057775" h="3732931" stroke="0" extrusionOk="0">
                  <a:moveTo>
                    <a:pt x="0" y="622168"/>
                  </a:moveTo>
                  <a:cubicBezTo>
                    <a:pt x="15505" y="223941"/>
                    <a:pt x="286902" y="58842"/>
                    <a:pt x="622168" y="0"/>
                  </a:cubicBezTo>
                  <a:cubicBezTo>
                    <a:pt x="1680909" y="-62017"/>
                    <a:pt x="3597091" y="121337"/>
                    <a:pt x="4435607" y="0"/>
                  </a:cubicBezTo>
                  <a:cubicBezTo>
                    <a:pt x="4766493" y="-61524"/>
                    <a:pt x="5047614" y="302425"/>
                    <a:pt x="5057775" y="622168"/>
                  </a:cubicBezTo>
                  <a:cubicBezTo>
                    <a:pt x="4994271" y="1562354"/>
                    <a:pt x="5196915" y="2172610"/>
                    <a:pt x="5057775" y="3110763"/>
                  </a:cubicBezTo>
                  <a:cubicBezTo>
                    <a:pt x="5070243" y="3502155"/>
                    <a:pt x="4800475" y="3718014"/>
                    <a:pt x="4435607" y="3732931"/>
                  </a:cubicBezTo>
                  <a:cubicBezTo>
                    <a:pt x="4004385" y="3852012"/>
                    <a:pt x="1031407" y="3634237"/>
                    <a:pt x="622168" y="3732931"/>
                  </a:cubicBezTo>
                  <a:cubicBezTo>
                    <a:pt x="281367" y="3748888"/>
                    <a:pt x="62252" y="3481454"/>
                    <a:pt x="0" y="3110763"/>
                  </a:cubicBezTo>
                  <a:cubicBezTo>
                    <a:pt x="-76736" y="2745094"/>
                    <a:pt x="-9177" y="1421755"/>
                    <a:pt x="0" y="62216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ộp Văn bản 18"/>
            <p:cNvSpPr txBox="1"/>
            <p:nvPr/>
          </p:nvSpPr>
          <p:spPr>
            <a:xfrm>
              <a:off x="-67251" y="2102817"/>
              <a:ext cx="5415529" cy="37797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C71A2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Khuyên Na nên biết cảm thông, chia sẻ với những người có hoàn cảnh khó khăn hơn mình và đóng góp một phần nhỏ để giúp đỡ em.</a:t>
              </a:r>
              <a:endParaRPr lang="en-US" sz="3600" b="1" dirty="0">
                <a:solidFill>
                  <a:srgbClr val="C71A2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Nhóm 24"/>
          <p:cNvGrpSpPr/>
          <p:nvPr/>
        </p:nvGrpSpPr>
        <p:grpSpPr>
          <a:xfrm>
            <a:off x="4472161" y="2844028"/>
            <a:ext cx="3652378" cy="3903729"/>
            <a:chOff x="-4423903" y="2165146"/>
            <a:chExt cx="4353262" cy="4692854"/>
          </a:xfrm>
        </p:grpSpPr>
        <p:pic>
          <p:nvPicPr>
            <p:cNvPr id="26" name="Hình ảnh 25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>
              <a:fillRect/>
            </a:stretch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27" name="Hình ảnh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>
              <a:fillRect/>
            </a:stretch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22" name="Hình ảnh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440980" y="5082982"/>
            <a:ext cx="799961" cy="853173"/>
          </a:xfrm>
          <a:prstGeom prst="rect">
            <a:avLst/>
          </a:prstGeom>
        </p:spPr>
      </p:pic>
      <p:grpSp>
        <p:nvGrpSpPr>
          <p:cNvPr id="14" name="Nhóm 13"/>
          <p:cNvGrpSpPr/>
          <p:nvPr/>
        </p:nvGrpSpPr>
        <p:grpSpPr>
          <a:xfrm>
            <a:off x="-4208533" y="2783474"/>
            <a:ext cx="3652378" cy="3903729"/>
            <a:chOff x="-4423903" y="2165146"/>
            <a:chExt cx="4353262" cy="4692854"/>
          </a:xfrm>
        </p:grpSpPr>
        <p:pic>
          <p:nvPicPr>
            <p:cNvPr id="7" name="Hình ảnh 6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>
              <a:fillRect/>
            </a:stretch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6" name="Hình ảnh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>
              <a:fillRect/>
            </a:stretch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8" name="Hình ảnh 7" descr="Ảnh có chứa búp bê, đồ chơi, đồ họa véc-tơ&#10;&#10;Mô tả được tạo tự độn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26" r="272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736"/>
          <a:stretch>
            <a:fillRect/>
          </a:stretch>
        </p:blipFill>
        <p:spPr>
          <a:xfrm>
            <a:off x="8480178" y="1488976"/>
            <a:ext cx="1953395" cy="3630699"/>
          </a:xfrm>
          <a:prstGeom prst="rect">
            <a:avLst/>
          </a:prstGeom>
        </p:spPr>
      </p:pic>
      <p:pic>
        <p:nvPicPr>
          <p:cNvPr id="9" name="Hình ảnh 8" descr="Ảnh có chứa búp bê, đồ chơi, đồ họa véc-tơ&#10;&#10;Mô tả được tạo tự động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815" l="37604" r="98906">
                        <a14:foregroundMark x1="94635" y1="32963" x2="93333" y2="31944"/>
                        <a14:foregroundMark x1="94635" y1="50556" x2="92969" y2="50278"/>
                        <a14:foregroundMark x1="84896" y1="62037" x2="82135" y2="68889"/>
                        <a14:foregroundMark x1="89115" y1="67593" x2="92031" y2="83241"/>
                        <a14:foregroundMark x1="95885" y1="87870" x2="94063" y2="74722"/>
                        <a14:foregroundMark x1="89635" y1="69537" x2="93542" y2="78981"/>
                        <a14:foregroundMark x1="88906" y1="94352" x2="90417" y2="98981"/>
                        <a14:foregroundMark x1="93125" y1="69537" x2="95729" y2="91759"/>
                        <a14:foregroundMark x1="87083" y1="98981" x2="87656" y2="99907"/>
                        <a14:foregroundMark x1="99010" y1="78333" x2="98490" y2="80926"/>
                        <a14:foregroundMark x1="70365" y1="98611" x2="64635" y2="94074"/>
                        <a14:foregroundMark x1="43333" y1="35185" x2="45000" y2="54537"/>
                        <a14:foregroundMark x1="44219" y1="62315" x2="46875" y2="87593"/>
                        <a14:foregroundMark x1="46875" y1="87593" x2="49948" y2="96019"/>
                        <a14:foregroundMark x1="40000" y1="79352" x2="38177" y2="78704"/>
                        <a14:foregroundMark x1="38750" y1="46944" x2="37604" y2="45648"/>
                        <a14:foregroundMark x1="47396" y1="31574" x2="44219" y2="32315"/>
                        <a14:foregroundMark x1="50677" y1="66944" x2="48281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7" r="-701"/>
          <a:stretch>
            <a:fillRect/>
          </a:stretch>
        </p:blipFill>
        <p:spPr>
          <a:xfrm>
            <a:off x="7945297" y="2889211"/>
            <a:ext cx="4592032" cy="3968789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277227" y="4488009"/>
            <a:ext cx="957846" cy="1021560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817100" y="4435182"/>
            <a:ext cx="957846" cy="1021560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817100" y="4982977"/>
            <a:ext cx="957846" cy="1021560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7313234" y="4516693"/>
            <a:ext cx="957846" cy="1021560"/>
          </a:xfrm>
          <a:prstGeom prst="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7216600" y="4969008"/>
            <a:ext cx="957846" cy="1021560"/>
          </a:xfrm>
          <a:prstGeom prst="rect">
            <a:avLst/>
          </a:prstGeom>
        </p:spPr>
      </p:pic>
      <p:pic>
        <p:nvPicPr>
          <p:cNvPr id="30" name="Hình ảnh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6654138" y="3926479"/>
            <a:ext cx="957846" cy="102156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0.00872 -0.01898 0.02031 -0.03704 0.04297 -0.03704 C 0.06862 -0.03704 0.07695 -0.01898 0.08567 2.22222E-6 C 0.09726 0.02106 0.10573 0.0419 0.13424 0.0419 C 0.15989 0.0419 0.16823 0.02106 0.17968 2.22222E-6 C 0.18528 -0.01898 0.19661 -0.03704 0.22226 -0.03704 C 0.24492 -0.03704 0.25638 -0.01898 0.26484 2.22222E-6 C 0.27357 0.02106 0.28502 0.0419 0.31041 0.0419 C 0.33594 0.0419 0.35612 2.22222E-6 0.35612 0.00023 C 0.36458 -0.01898 0.37304 -0.03704 0.39883 -0.03704 C 0.42435 -0.03704 0.43281 -0.01898 0.4414 2.22222E-6 C 0.45299 0.02106 0.46133 0.0419 0.48997 0.0419 C 0.51562 0.0419 0.52396 0.02106 0.53268 2.22222E-6 C 0.54414 -0.01898 0.5526 -0.03704 0.57825 -0.03704 C 0.60091 -0.03704 0.61237 -0.01898 0.62083 2.22222E-6 C 0.62942 0.02106 0.64101 0.0419 0.66653 0.0419 C 0.69205 0.0419 0.70078 0.02106 0.71224 2.22222E-6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1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28268 0.1196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597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41888 0.18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932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2877 0.2018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1009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25729 -0.124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6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3438 -0.233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1166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08151 -0.0745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-372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36653 0.0615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902 C 0.00755 -0.02801 0.01731 -0.04606 0.03619 -0.04606 C 0.05768 -0.04606 0.06458 -0.02801 0.07187 -0.00902 C 0.08151 0.01204 0.08867 0.03287 0.11237 0.03287 C 0.13385 0.03287 0.14075 0.01204 0.15039 -0.00902 C 0.15507 -0.02801 0.16458 -0.04606 0.18593 -0.04606 C 0.20481 -0.04606 0.21445 -0.02801 0.22148 -0.00902 C 0.22877 0.01204 0.23841 0.03287 0.2595 0.03287 C 0.28086 0.03287 0.29778 -0.00902 0.29778 -0.00879 C 0.30481 -0.02801 0.31184 -0.04606 0.33333 -0.04606 C 0.35468 -0.04606 0.36171 -0.02801 0.36888 -0.00902 C 0.37864 0.01204 0.38554 0.03287 0.4095 0.03287 C 0.43086 0.03287 0.43789 0.01204 0.44518 -0.00902 C 0.45468 -0.02801 0.46184 -0.04606 0.4832 -0.04606 C 0.50208 -0.04606 0.51171 -0.02801 0.51875 -0.00902 C 0.52591 0.01204 0.53567 0.03287 0.5569 0.03287 C 0.57825 0.03287 0.58554 0.01204 0.59518 -0.00902 " pathEditMode="relative" rAng="0" ptsTypes="AAAAAAAAAAAAAAA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40" y="23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5"/>
          <p:cNvSpPr/>
          <p:nvPr/>
        </p:nvSpPr>
        <p:spPr>
          <a:xfrm>
            <a:off x="230061" y="474563"/>
            <a:ext cx="11807263" cy="6157913"/>
          </a:xfrm>
          <a:custGeom>
            <a:avLst/>
            <a:gdLst>
              <a:gd name="connsiteX0" fmla="*/ 0 w 11807263"/>
              <a:gd name="connsiteY0" fmla="*/ 1026339 h 6157913"/>
              <a:gd name="connsiteX1" fmla="*/ 1026339 w 11807263"/>
              <a:gd name="connsiteY1" fmla="*/ 0 h 6157913"/>
              <a:gd name="connsiteX2" fmla="*/ 1625549 w 11807263"/>
              <a:gd name="connsiteY2" fmla="*/ 0 h 6157913"/>
              <a:gd name="connsiteX3" fmla="*/ 2322305 w 11807263"/>
              <a:gd name="connsiteY3" fmla="*/ 0 h 6157913"/>
              <a:gd name="connsiteX4" fmla="*/ 2726424 w 11807263"/>
              <a:gd name="connsiteY4" fmla="*/ 0 h 6157913"/>
              <a:gd name="connsiteX5" fmla="*/ 3423180 w 11807263"/>
              <a:gd name="connsiteY5" fmla="*/ 0 h 6157913"/>
              <a:gd name="connsiteX6" fmla="*/ 4315028 w 11807263"/>
              <a:gd name="connsiteY6" fmla="*/ 0 h 6157913"/>
              <a:gd name="connsiteX7" fmla="*/ 5011784 w 11807263"/>
              <a:gd name="connsiteY7" fmla="*/ 0 h 6157913"/>
              <a:gd name="connsiteX8" fmla="*/ 5806086 w 11807263"/>
              <a:gd name="connsiteY8" fmla="*/ 0 h 6157913"/>
              <a:gd name="connsiteX9" fmla="*/ 6405296 w 11807263"/>
              <a:gd name="connsiteY9" fmla="*/ 0 h 6157913"/>
              <a:gd name="connsiteX10" fmla="*/ 7199598 w 11807263"/>
              <a:gd name="connsiteY10" fmla="*/ 0 h 6157913"/>
              <a:gd name="connsiteX11" fmla="*/ 7603716 w 11807263"/>
              <a:gd name="connsiteY11" fmla="*/ 0 h 6157913"/>
              <a:gd name="connsiteX12" fmla="*/ 8007835 w 11807263"/>
              <a:gd name="connsiteY12" fmla="*/ 0 h 6157913"/>
              <a:gd name="connsiteX13" fmla="*/ 8802137 w 11807263"/>
              <a:gd name="connsiteY13" fmla="*/ 0 h 6157913"/>
              <a:gd name="connsiteX14" fmla="*/ 9498893 w 11807263"/>
              <a:gd name="connsiteY14" fmla="*/ 0 h 6157913"/>
              <a:gd name="connsiteX15" fmla="*/ 9903011 w 11807263"/>
              <a:gd name="connsiteY15" fmla="*/ 0 h 6157913"/>
              <a:gd name="connsiteX16" fmla="*/ 10780924 w 11807263"/>
              <a:gd name="connsiteY16" fmla="*/ 0 h 6157913"/>
              <a:gd name="connsiteX17" fmla="*/ 11807263 w 11807263"/>
              <a:gd name="connsiteY17" fmla="*/ 1026339 h 6157913"/>
              <a:gd name="connsiteX18" fmla="*/ 11807263 w 11807263"/>
              <a:gd name="connsiteY18" fmla="*/ 1587388 h 6157913"/>
              <a:gd name="connsiteX19" fmla="*/ 11807263 w 11807263"/>
              <a:gd name="connsiteY19" fmla="*/ 2189489 h 6157913"/>
              <a:gd name="connsiteX20" fmla="*/ 11807263 w 11807263"/>
              <a:gd name="connsiteY20" fmla="*/ 2914747 h 6157913"/>
              <a:gd name="connsiteX21" fmla="*/ 11807263 w 11807263"/>
              <a:gd name="connsiteY21" fmla="*/ 3640005 h 6157913"/>
              <a:gd name="connsiteX22" fmla="*/ 11807263 w 11807263"/>
              <a:gd name="connsiteY22" fmla="*/ 4324211 h 6157913"/>
              <a:gd name="connsiteX23" fmla="*/ 11807263 w 11807263"/>
              <a:gd name="connsiteY23" fmla="*/ 5131574 h 6157913"/>
              <a:gd name="connsiteX24" fmla="*/ 10780924 w 11807263"/>
              <a:gd name="connsiteY24" fmla="*/ 6157913 h 6157913"/>
              <a:gd name="connsiteX25" fmla="*/ 10084168 w 11807263"/>
              <a:gd name="connsiteY25" fmla="*/ 6157913 h 6157913"/>
              <a:gd name="connsiteX26" fmla="*/ 9484958 w 11807263"/>
              <a:gd name="connsiteY26" fmla="*/ 6157913 h 6157913"/>
              <a:gd name="connsiteX27" fmla="*/ 8593110 w 11807263"/>
              <a:gd name="connsiteY27" fmla="*/ 6157913 h 6157913"/>
              <a:gd name="connsiteX28" fmla="*/ 7896354 w 11807263"/>
              <a:gd name="connsiteY28" fmla="*/ 6157913 h 6157913"/>
              <a:gd name="connsiteX29" fmla="*/ 7102052 w 11807263"/>
              <a:gd name="connsiteY29" fmla="*/ 6157913 h 6157913"/>
              <a:gd name="connsiteX30" fmla="*/ 6600388 w 11807263"/>
              <a:gd name="connsiteY30" fmla="*/ 6157913 h 6157913"/>
              <a:gd name="connsiteX31" fmla="*/ 5806086 w 11807263"/>
              <a:gd name="connsiteY31" fmla="*/ 6157913 h 6157913"/>
              <a:gd name="connsiteX32" fmla="*/ 4914238 w 11807263"/>
              <a:gd name="connsiteY32" fmla="*/ 6157913 h 6157913"/>
              <a:gd name="connsiteX33" fmla="*/ 4412574 w 11807263"/>
              <a:gd name="connsiteY33" fmla="*/ 6157913 h 6157913"/>
              <a:gd name="connsiteX34" fmla="*/ 3813363 w 11807263"/>
              <a:gd name="connsiteY34" fmla="*/ 6157913 h 6157913"/>
              <a:gd name="connsiteX35" fmla="*/ 3311699 w 11807263"/>
              <a:gd name="connsiteY35" fmla="*/ 6157913 h 6157913"/>
              <a:gd name="connsiteX36" fmla="*/ 2614943 w 11807263"/>
              <a:gd name="connsiteY36" fmla="*/ 6157913 h 6157913"/>
              <a:gd name="connsiteX37" fmla="*/ 1723095 w 11807263"/>
              <a:gd name="connsiteY37" fmla="*/ 6157913 h 6157913"/>
              <a:gd name="connsiteX38" fmla="*/ 1026339 w 11807263"/>
              <a:gd name="connsiteY38" fmla="*/ 6157913 h 6157913"/>
              <a:gd name="connsiteX39" fmla="*/ 0 w 11807263"/>
              <a:gd name="connsiteY39" fmla="*/ 5131574 h 6157913"/>
              <a:gd name="connsiteX40" fmla="*/ 0 w 11807263"/>
              <a:gd name="connsiteY40" fmla="*/ 4488421 h 6157913"/>
              <a:gd name="connsiteX41" fmla="*/ 0 w 11807263"/>
              <a:gd name="connsiteY41" fmla="*/ 3845267 h 6157913"/>
              <a:gd name="connsiteX42" fmla="*/ 0 w 11807263"/>
              <a:gd name="connsiteY42" fmla="*/ 3202114 h 6157913"/>
              <a:gd name="connsiteX43" fmla="*/ 0 w 11807263"/>
              <a:gd name="connsiteY43" fmla="*/ 2558960 h 6157913"/>
              <a:gd name="connsiteX44" fmla="*/ 0 w 11807263"/>
              <a:gd name="connsiteY44" fmla="*/ 1956859 h 6157913"/>
              <a:gd name="connsiteX45" fmla="*/ 0 w 11807263"/>
              <a:gd name="connsiteY45" fmla="*/ 1026339 h 615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807263" h="6157913" fill="none" extrusionOk="0">
                <a:moveTo>
                  <a:pt x="0" y="1026339"/>
                </a:moveTo>
                <a:cubicBezTo>
                  <a:pt x="45727" y="577219"/>
                  <a:pt x="461815" y="-49230"/>
                  <a:pt x="1026339" y="0"/>
                </a:cubicBezTo>
                <a:cubicBezTo>
                  <a:pt x="1203598" y="-27557"/>
                  <a:pt x="1356819" y="-14747"/>
                  <a:pt x="1625549" y="0"/>
                </a:cubicBezTo>
                <a:cubicBezTo>
                  <a:pt x="1894279" y="14747"/>
                  <a:pt x="1987227" y="-34217"/>
                  <a:pt x="2322305" y="0"/>
                </a:cubicBezTo>
                <a:cubicBezTo>
                  <a:pt x="2657383" y="34217"/>
                  <a:pt x="2544285" y="6983"/>
                  <a:pt x="2726424" y="0"/>
                </a:cubicBezTo>
                <a:cubicBezTo>
                  <a:pt x="2908563" y="-6983"/>
                  <a:pt x="3258268" y="-3135"/>
                  <a:pt x="3423180" y="0"/>
                </a:cubicBezTo>
                <a:cubicBezTo>
                  <a:pt x="3588092" y="3135"/>
                  <a:pt x="4010584" y="1511"/>
                  <a:pt x="4315028" y="0"/>
                </a:cubicBezTo>
                <a:cubicBezTo>
                  <a:pt x="4619472" y="-1511"/>
                  <a:pt x="4770456" y="-34423"/>
                  <a:pt x="5011784" y="0"/>
                </a:cubicBezTo>
                <a:cubicBezTo>
                  <a:pt x="5253112" y="34423"/>
                  <a:pt x="5564795" y="-2619"/>
                  <a:pt x="5806086" y="0"/>
                </a:cubicBezTo>
                <a:cubicBezTo>
                  <a:pt x="6047377" y="2619"/>
                  <a:pt x="6173930" y="20540"/>
                  <a:pt x="6405296" y="0"/>
                </a:cubicBezTo>
                <a:cubicBezTo>
                  <a:pt x="6636662" y="-20540"/>
                  <a:pt x="6804049" y="-30230"/>
                  <a:pt x="7199598" y="0"/>
                </a:cubicBezTo>
                <a:cubicBezTo>
                  <a:pt x="7595147" y="30230"/>
                  <a:pt x="7402121" y="-16985"/>
                  <a:pt x="7603716" y="0"/>
                </a:cubicBezTo>
                <a:cubicBezTo>
                  <a:pt x="7805311" y="16985"/>
                  <a:pt x="7819317" y="-9421"/>
                  <a:pt x="8007835" y="0"/>
                </a:cubicBezTo>
                <a:cubicBezTo>
                  <a:pt x="8196353" y="9421"/>
                  <a:pt x="8558246" y="-8128"/>
                  <a:pt x="8802137" y="0"/>
                </a:cubicBezTo>
                <a:cubicBezTo>
                  <a:pt x="9046028" y="8128"/>
                  <a:pt x="9340704" y="23821"/>
                  <a:pt x="9498893" y="0"/>
                </a:cubicBezTo>
                <a:cubicBezTo>
                  <a:pt x="9657082" y="-23821"/>
                  <a:pt x="9815350" y="-9508"/>
                  <a:pt x="9903011" y="0"/>
                </a:cubicBezTo>
                <a:cubicBezTo>
                  <a:pt x="9990672" y="9508"/>
                  <a:pt x="10460729" y="-22144"/>
                  <a:pt x="10780924" y="0"/>
                </a:cubicBezTo>
                <a:cubicBezTo>
                  <a:pt x="11378923" y="-45065"/>
                  <a:pt x="11836382" y="464406"/>
                  <a:pt x="11807263" y="1026339"/>
                </a:cubicBezTo>
                <a:cubicBezTo>
                  <a:pt x="11817492" y="1199056"/>
                  <a:pt x="11786402" y="1338277"/>
                  <a:pt x="11807263" y="1587388"/>
                </a:cubicBezTo>
                <a:cubicBezTo>
                  <a:pt x="11828124" y="1836499"/>
                  <a:pt x="11802103" y="2006727"/>
                  <a:pt x="11807263" y="2189489"/>
                </a:cubicBezTo>
                <a:cubicBezTo>
                  <a:pt x="11812423" y="2372251"/>
                  <a:pt x="11822844" y="2619279"/>
                  <a:pt x="11807263" y="2914747"/>
                </a:cubicBezTo>
                <a:cubicBezTo>
                  <a:pt x="11791682" y="3210215"/>
                  <a:pt x="11774806" y="3346277"/>
                  <a:pt x="11807263" y="3640005"/>
                </a:cubicBezTo>
                <a:cubicBezTo>
                  <a:pt x="11839720" y="3933733"/>
                  <a:pt x="11805898" y="4051633"/>
                  <a:pt x="11807263" y="4324211"/>
                </a:cubicBezTo>
                <a:cubicBezTo>
                  <a:pt x="11808628" y="4596789"/>
                  <a:pt x="11798147" y="4891673"/>
                  <a:pt x="11807263" y="5131574"/>
                </a:cubicBezTo>
                <a:cubicBezTo>
                  <a:pt x="11847503" y="5630131"/>
                  <a:pt x="11402991" y="6251288"/>
                  <a:pt x="10780924" y="6157913"/>
                </a:cubicBezTo>
                <a:cubicBezTo>
                  <a:pt x="10540198" y="6158840"/>
                  <a:pt x="10391273" y="6167864"/>
                  <a:pt x="10084168" y="6157913"/>
                </a:cubicBezTo>
                <a:cubicBezTo>
                  <a:pt x="9777063" y="6147962"/>
                  <a:pt x="9695280" y="6136115"/>
                  <a:pt x="9484958" y="6157913"/>
                </a:cubicBezTo>
                <a:cubicBezTo>
                  <a:pt x="9274636" y="6179712"/>
                  <a:pt x="8804699" y="6124820"/>
                  <a:pt x="8593110" y="6157913"/>
                </a:cubicBezTo>
                <a:cubicBezTo>
                  <a:pt x="8381521" y="6191006"/>
                  <a:pt x="8166703" y="6158944"/>
                  <a:pt x="7896354" y="6157913"/>
                </a:cubicBezTo>
                <a:cubicBezTo>
                  <a:pt x="7626005" y="6156882"/>
                  <a:pt x="7282677" y="6147530"/>
                  <a:pt x="7102052" y="6157913"/>
                </a:cubicBezTo>
                <a:cubicBezTo>
                  <a:pt x="6921427" y="6168296"/>
                  <a:pt x="6795477" y="6150917"/>
                  <a:pt x="6600388" y="6157913"/>
                </a:cubicBezTo>
                <a:cubicBezTo>
                  <a:pt x="6405299" y="6164909"/>
                  <a:pt x="6104564" y="6157660"/>
                  <a:pt x="5806086" y="6157913"/>
                </a:cubicBezTo>
                <a:cubicBezTo>
                  <a:pt x="5507608" y="6158166"/>
                  <a:pt x="5117448" y="6183017"/>
                  <a:pt x="4914238" y="6157913"/>
                </a:cubicBezTo>
                <a:cubicBezTo>
                  <a:pt x="4711028" y="6132809"/>
                  <a:pt x="4559576" y="6176145"/>
                  <a:pt x="4412574" y="6157913"/>
                </a:cubicBezTo>
                <a:cubicBezTo>
                  <a:pt x="4265572" y="6139681"/>
                  <a:pt x="3952719" y="6165271"/>
                  <a:pt x="3813363" y="6157913"/>
                </a:cubicBezTo>
                <a:cubicBezTo>
                  <a:pt x="3674007" y="6150555"/>
                  <a:pt x="3447517" y="6142723"/>
                  <a:pt x="3311699" y="6157913"/>
                </a:cubicBezTo>
                <a:cubicBezTo>
                  <a:pt x="3175881" y="6173103"/>
                  <a:pt x="2884000" y="6185515"/>
                  <a:pt x="2614943" y="6157913"/>
                </a:cubicBezTo>
                <a:cubicBezTo>
                  <a:pt x="2345886" y="6130311"/>
                  <a:pt x="1998743" y="6187911"/>
                  <a:pt x="1723095" y="6157913"/>
                </a:cubicBezTo>
                <a:cubicBezTo>
                  <a:pt x="1447447" y="6127915"/>
                  <a:pt x="1335822" y="6133794"/>
                  <a:pt x="1026339" y="6157913"/>
                </a:cubicBezTo>
                <a:cubicBezTo>
                  <a:pt x="533697" y="6254130"/>
                  <a:pt x="-10087" y="5683713"/>
                  <a:pt x="0" y="5131574"/>
                </a:cubicBezTo>
                <a:cubicBezTo>
                  <a:pt x="-3970" y="4943341"/>
                  <a:pt x="-9080" y="4783415"/>
                  <a:pt x="0" y="4488421"/>
                </a:cubicBezTo>
                <a:cubicBezTo>
                  <a:pt x="9080" y="4193427"/>
                  <a:pt x="-2956" y="3976372"/>
                  <a:pt x="0" y="3845267"/>
                </a:cubicBezTo>
                <a:cubicBezTo>
                  <a:pt x="2956" y="3714162"/>
                  <a:pt x="-20016" y="3442081"/>
                  <a:pt x="0" y="3202114"/>
                </a:cubicBezTo>
                <a:cubicBezTo>
                  <a:pt x="20016" y="2962147"/>
                  <a:pt x="31494" y="2754700"/>
                  <a:pt x="0" y="2558960"/>
                </a:cubicBezTo>
                <a:cubicBezTo>
                  <a:pt x="-31494" y="2363220"/>
                  <a:pt x="25005" y="2230409"/>
                  <a:pt x="0" y="1956859"/>
                </a:cubicBezTo>
                <a:cubicBezTo>
                  <a:pt x="-25005" y="1683309"/>
                  <a:pt x="-39987" y="1334523"/>
                  <a:pt x="0" y="1026339"/>
                </a:cubicBezTo>
                <a:close/>
              </a:path>
              <a:path w="11807263" h="6157913" stroke="0" extrusionOk="0">
                <a:moveTo>
                  <a:pt x="0" y="1026339"/>
                </a:moveTo>
                <a:cubicBezTo>
                  <a:pt x="12256" y="463921"/>
                  <a:pt x="448107" y="-65672"/>
                  <a:pt x="1026339" y="0"/>
                </a:cubicBezTo>
                <a:cubicBezTo>
                  <a:pt x="1146172" y="12322"/>
                  <a:pt x="1286131" y="22248"/>
                  <a:pt x="1528003" y="0"/>
                </a:cubicBezTo>
                <a:cubicBezTo>
                  <a:pt x="1769875" y="-22248"/>
                  <a:pt x="1919143" y="20587"/>
                  <a:pt x="2029668" y="0"/>
                </a:cubicBezTo>
                <a:cubicBezTo>
                  <a:pt x="2140194" y="-20587"/>
                  <a:pt x="2640160" y="29656"/>
                  <a:pt x="2823970" y="0"/>
                </a:cubicBezTo>
                <a:cubicBezTo>
                  <a:pt x="3007780" y="-29656"/>
                  <a:pt x="3299619" y="1081"/>
                  <a:pt x="3715817" y="0"/>
                </a:cubicBezTo>
                <a:cubicBezTo>
                  <a:pt x="4132015" y="-1081"/>
                  <a:pt x="4261508" y="-14037"/>
                  <a:pt x="4412574" y="0"/>
                </a:cubicBezTo>
                <a:cubicBezTo>
                  <a:pt x="4563640" y="14037"/>
                  <a:pt x="4723206" y="-15230"/>
                  <a:pt x="5011784" y="0"/>
                </a:cubicBezTo>
                <a:cubicBezTo>
                  <a:pt x="5300362" y="15230"/>
                  <a:pt x="5264302" y="-6090"/>
                  <a:pt x="5415902" y="0"/>
                </a:cubicBezTo>
                <a:cubicBezTo>
                  <a:pt x="5567502" y="6090"/>
                  <a:pt x="5795269" y="-33744"/>
                  <a:pt x="6112658" y="0"/>
                </a:cubicBezTo>
                <a:cubicBezTo>
                  <a:pt x="6430047" y="33744"/>
                  <a:pt x="6667816" y="13834"/>
                  <a:pt x="6809414" y="0"/>
                </a:cubicBezTo>
                <a:cubicBezTo>
                  <a:pt x="6951012" y="-13834"/>
                  <a:pt x="7149148" y="20836"/>
                  <a:pt x="7311079" y="0"/>
                </a:cubicBezTo>
                <a:cubicBezTo>
                  <a:pt x="7473010" y="-20836"/>
                  <a:pt x="7573992" y="-18352"/>
                  <a:pt x="7715197" y="0"/>
                </a:cubicBezTo>
                <a:cubicBezTo>
                  <a:pt x="7856402" y="18352"/>
                  <a:pt x="8007961" y="12970"/>
                  <a:pt x="8119316" y="0"/>
                </a:cubicBezTo>
                <a:cubicBezTo>
                  <a:pt x="8230671" y="-12970"/>
                  <a:pt x="8724722" y="11972"/>
                  <a:pt x="9011164" y="0"/>
                </a:cubicBezTo>
                <a:cubicBezTo>
                  <a:pt x="9297606" y="-11972"/>
                  <a:pt x="9470106" y="-18338"/>
                  <a:pt x="9610374" y="0"/>
                </a:cubicBezTo>
                <a:cubicBezTo>
                  <a:pt x="9750642" y="18338"/>
                  <a:pt x="9871559" y="-17330"/>
                  <a:pt x="10112038" y="0"/>
                </a:cubicBezTo>
                <a:cubicBezTo>
                  <a:pt x="10352517" y="17330"/>
                  <a:pt x="10475940" y="17879"/>
                  <a:pt x="10780924" y="0"/>
                </a:cubicBezTo>
                <a:cubicBezTo>
                  <a:pt x="11414528" y="20980"/>
                  <a:pt x="11745668" y="446893"/>
                  <a:pt x="11807263" y="1026339"/>
                </a:cubicBezTo>
                <a:cubicBezTo>
                  <a:pt x="11801883" y="1245884"/>
                  <a:pt x="11844365" y="1604885"/>
                  <a:pt x="11807263" y="1792650"/>
                </a:cubicBezTo>
                <a:cubicBezTo>
                  <a:pt x="11770161" y="1980415"/>
                  <a:pt x="11783125" y="2228111"/>
                  <a:pt x="11807263" y="2558960"/>
                </a:cubicBezTo>
                <a:cubicBezTo>
                  <a:pt x="11831402" y="2889809"/>
                  <a:pt x="11797074" y="2937536"/>
                  <a:pt x="11807263" y="3161061"/>
                </a:cubicBezTo>
                <a:cubicBezTo>
                  <a:pt x="11817452" y="3384586"/>
                  <a:pt x="11831959" y="3609175"/>
                  <a:pt x="11807263" y="3886319"/>
                </a:cubicBezTo>
                <a:cubicBezTo>
                  <a:pt x="11782567" y="4163463"/>
                  <a:pt x="11809165" y="4295586"/>
                  <a:pt x="11807263" y="4447368"/>
                </a:cubicBezTo>
                <a:cubicBezTo>
                  <a:pt x="11805361" y="4599150"/>
                  <a:pt x="11798771" y="4855029"/>
                  <a:pt x="11807263" y="5131574"/>
                </a:cubicBezTo>
                <a:cubicBezTo>
                  <a:pt x="11911246" y="5655800"/>
                  <a:pt x="11284515" y="6133865"/>
                  <a:pt x="10780924" y="6157913"/>
                </a:cubicBezTo>
                <a:cubicBezTo>
                  <a:pt x="10633494" y="6134019"/>
                  <a:pt x="10322136" y="6140221"/>
                  <a:pt x="10181714" y="6157913"/>
                </a:cubicBezTo>
                <a:cubicBezTo>
                  <a:pt x="10041292" y="6175606"/>
                  <a:pt x="9596178" y="6142956"/>
                  <a:pt x="9387412" y="6157913"/>
                </a:cubicBezTo>
                <a:cubicBezTo>
                  <a:pt x="9178646" y="6172870"/>
                  <a:pt x="8993689" y="6145598"/>
                  <a:pt x="8788202" y="6157913"/>
                </a:cubicBezTo>
                <a:cubicBezTo>
                  <a:pt x="8582715" y="6170229"/>
                  <a:pt x="8191116" y="6159096"/>
                  <a:pt x="7896354" y="6157913"/>
                </a:cubicBezTo>
                <a:cubicBezTo>
                  <a:pt x="7601592" y="6156730"/>
                  <a:pt x="7693073" y="6138270"/>
                  <a:pt x="7492235" y="6157913"/>
                </a:cubicBezTo>
                <a:cubicBezTo>
                  <a:pt x="7291397" y="6177556"/>
                  <a:pt x="7155387" y="6151716"/>
                  <a:pt x="6990571" y="6157913"/>
                </a:cubicBezTo>
                <a:cubicBezTo>
                  <a:pt x="6825755" y="6164110"/>
                  <a:pt x="6511014" y="6178651"/>
                  <a:pt x="6293815" y="6157913"/>
                </a:cubicBezTo>
                <a:cubicBezTo>
                  <a:pt x="6076616" y="6137175"/>
                  <a:pt x="5839878" y="6171851"/>
                  <a:pt x="5694605" y="6157913"/>
                </a:cubicBezTo>
                <a:cubicBezTo>
                  <a:pt x="5549332" y="6143976"/>
                  <a:pt x="5309777" y="6137703"/>
                  <a:pt x="5192940" y="6157913"/>
                </a:cubicBezTo>
                <a:cubicBezTo>
                  <a:pt x="5076104" y="6178123"/>
                  <a:pt x="4582088" y="6136530"/>
                  <a:pt x="4301093" y="6157913"/>
                </a:cubicBezTo>
                <a:cubicBezTo>
                  <a:pt x="4020098" y="6179296"/>
                  <a:pt x="4003210" y="6141773"/>
                  <a:pt x="3896974" y="6157913"/>
                </a:cubicBezTo>
                <a:cubicBezTo>
                  <a:pt x="3790738" y="6174053"/>
                  <a:pt x="3536986" y="6167651"/>
                  <a:pt x="3395310" y="6157913"/>
                </a:cubicBezTo>
                <a:cubicBezTo>
                  <a:pt x="3253634" y="6148175"/>
                  <a:pt x="3158956" y="6141338"/>
                  <a:pt x="2991191" y="6157913"/>
                </a:cubicBezTo>
                <a:cubicBezTo>
                  <a:pt x="2823426" y="6174488"/>
                  <a:pt x="2374553" y="6157015"/>
                  <a:pt x="2196889" y="6157913"/>
                </a:cubicBezTo>
                <a:cubicBezTo>
                  <a:pt x="2019225" y="6158811"/>
                  <a:pt x="1301177" y="6121973"/>
                  <a:pt x="1026339" y="6157913"/>
                </a:cubicBezTo>
                <a:cubicBezTo>
                  <a:pt x="365379" y="6196474"/>
                  <a:pt x="8692" y="5744832"/>
                  <a:pt x="0" y="5131574"/>
                </a:cubicBezTo>
                <a:cubicBezTo>
                  <a:pt x="-9920" y="4933940"/>
                  <a:pt x="1471" y="4635578"/>
                  <a:pt x="0" y="4447368"/>
                </a:cubicBezTo>
                <a:cubicBezTo>
                  <a:pt x="-1471" y="4259158"/>
                  <a:pt x="18108" y="3974234"/>
                  <a:pt x="0" y="3804215"/>
                </a:cubicBezTo>
                <a:cubicBezTo>
                  <a:pt x="-18108" y="3634196"/>
                  <a:pt x="11453" y="3413711"/>
                  <a:pt x="0" y="3120009"/>
                </a:cubicBezTo>
                <a:cubicBezTo>
                  <a:pt x="-11453" y="2826307"/>
                  <a:pt x="18934" y="2734051"/>
                  <a:pt x="0" y="2394751"/>
                </a:cubicBezTo>
                <a:cubicBezTo>
                  <a:pt x="-18934" y="2055451"/>
                  <a:pt x="1482" y="1947126"/>
                  <a:pt x="0" y="1792650"/>
                </a:cubicBezTo>
                <a:cubicBezTo>
                  <a:pt x="-1482" y="1638174"/>
                  <a:pt x="-27593" y="1344174"/>
                  <a:pt x="0" y="1026339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449625" y="1731225"/>
            <a:ext cx="1136168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	</a:t>
            </a:r>
            <a:r>
              <a:rPr lang="vi-VN" sz="7200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Thường</a:t>
            </a:r>
            <a:r>
              <a:rPr lang="vi-VN" sz="7200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xuyên nhắc nhở bạn bè, người thân quan tâm, giúp đỡ hàng xóm láng giềng.</a:t>
            </a:r>
            <a:endParaRPr lang="en-US" sz="7200" dirty="0">
              <a:ln w="0"/>
              <a:solidFill>
                <a:srgbClr val="C71A29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1583382" y="-30617"/>
            <a:ext cx="1390092" cy="1482558"/>
          </a:xfrm>
          <a:prstGeom prst="rect">
            <a:avLst/>
          </a:prstGeom>
        </p:spPr>
      </p:pic>
      <p:grpSp>
        <p:nvGrpSpPr>
          <p:cNvPr id="9" name="Nhóm 8"/>
          <p:cNvGrpSpPr/>
          <p:nvPr/>
        </p:nvGrpSpPr>
        <p:grpSpPr>
          <a:xfrm>
            <a:off x="2505283" y="826958"/>
            <a:ext cx="7408289" cy="982759"/>
            <a:chOff x="2889346" y="721719"/>
            <a:chExt cx="7408289" cy="982759"/>
          </a:xfrm>
        </p:grpSpPr>
        <p:sp>
          <p:nvSpPr>
            <p:cNvPr id="11" name="TextBox 12"/>
            <p:cNvSpPr txBox="1"/>
            <p:nvPr/>
          </p:nvSpPr>
          <p:spPr>
            <a:xfrm>
              <a:off x="2889346" y="842704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Bạn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cần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nhớ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047267" y="721719"/>
              <a:ext cx="7250368" cy="8617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6496796"/>
                </a:avLst>
              </a:prstTxWarp>
              <a:spAutoFit/>
            </a:bodyPr>
            <a:lstStyle/>
            <a:p>
              <a:pPr algn="ctr"/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Bạn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cần</a:t>
              </a:r>
              <a:r>
                <a:rPr lang="en-US" sz="9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nhớ:</a:t>
              </a:r>
            </a:p>
          </p:txBody>
        </p:sp>
      </p:grpSp>
      <p:pic>
        <p:nvPicPr>
          <p:cNvPr id="13" name="Hình ảnh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9287460" y="-103728"/>
            <a:ext cx="1390092" cy="1482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/>
            <p:cNvSpPr txBox="1"/>
            <p:nvPr/>
          </p:nvSpPr>
          <p:spPr>
            <a:xfrm>
              <a:off x="1446245" y="3109040"/>
              <a:ext cx="71659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Phan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Thị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Thiện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lần</a:t>
              </a:r>
              <a:r>
                <a:rPr lang="en-US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2 </a:t>
              </a:r>
              <a:endParaRPr lang="en-US" dirty="0"/>
            </a:p>
          </p:txBody>
        </p:sp>
        <p:pic>
          <p:nvPicPr>
            <p:cNvPr id="5" name="Hình ảnh 4" descr="Ảnh có chứa văn bản, đồ chơi&#10;&#10;Mô tả được tạo tự độ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8" name="Nhóm 7"/>
          <p:cNvGrpSpPr/>
          <p:nvPr/>
        </p:nvGrpSpPr>
        <p:grpSpPr>
          <a:xfrm>
            <a:off x="1643536" y="2768460"/>
            <a:ext cx="9186937" cy="1785104"/>
            <a:chOff x="1848253" y="2536448"/>
            <a:chExt cx="9186937" cy="1785104"/>
          </a:xfrm>
        </p:grpSpPr>
        <p:sp>
          <p:nvSpPr>
            <p:cNvPr id="6" name="Hộp Văn bản 5"/>
            <p:cNvSpPr txBox="1"/>
            <p:nvPr/>
          </p:nvSpPr>
          <p:spPr>
            <a:xfrm>
              <a:off x="1848253" y="2536448"/>
              <a:ext cx="9186937" cy="1785104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>
                  <a:ln w="317500">
                    <a:solidFill>
                      <a:schemeClr val="bg1"/>
                    </a:solidFill>
                  </a:ln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  <a:ea typeface="LNTH-LuoLuoNotangYuanTi 1" pitchFamily="2" charset="-128"/>
                  <a:cs typeface="LNTH-LuoLuoNotangYuanTi 1" pitchFamily="2" charset="-128"/>
                </a:rPr>
                <a:t>KHỞI ĐỘNG</a:t>
              </a:r>
            </a:p>
          </p:txBody>
        </p:sp>
        <p:sp>
          <p:nvSpPr>
            <p:cNvPr id="7" name="Hộp Văn bản 6"/>
            <p:cNvSpPr txBox="1"/>
            <p:nvPr/>
          </p:nvSpPr>
          <p:spPr>
            <a:xfrm>
              <a:off x="1848253" y="2536448"/>
              <a:ext cx="9186937" cy="1785104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>
                  <a:ln>
                    <a:solidFill>
                      <a:sysClr val="windowText" lastClr="000000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  <a:ea typeface="LNTH-LuoLuoNotangYuanTi 1" pitchFamily="2" charset="-128"/>
                  <a:cs typeface="LNTH-LuoLuoNotangYuanTi 1" pitchFamily="2" charset="-128"/>
                </a:rPr>
                <a:t>KHỞI ĐỘNG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15"/>
          <p:cNvSpPr/>
          <p:nvPr/>
        </p:nvSpPr>
        <p:spPr>
          <a:xfrm>
            <a:off x="3895375" y="271464"/>
            <a:ext cx="7665349" cy="3671886"/>
          </a:xfrm>
          <a:custGeom>
            <a:avLst/>
            <a:gdLst>
              <a:gd name="connsiteX0" fmla="*/ 0 w 7665349"/>
              <a:gd name="connsiteY0" fmla="*/ 611993 h 3671886"/>
              <a:gd name="connsiteX1" fmla="*/ 611993 w 7665349"/>
              <a:gd name="connsiteY1" fmla="*/ 0 h 3671886"/>
              <a:gd name="connsiteX2" fmla="*/ 1256129 w 7665349"/>
              <a:gd name="connsiteY2" fmla="*/ 0 h 3671886"/>
              <a:gd name="connsiteX3" fmla="*/ 1707025 w 7665349"/>
              <a:gd name="connsiteY3" fmla="*/ 0 h 3671886"/>
              <a:gd name="connsiteX4" fmla="*/ 2222334 w 7665349"/>
              <a:gd name="connsiteY4" fmla="*/ 0 h 3671886"/>
              <a:gd name="connsiteX5" fmla="*/ 2673229 w 7665349"/>
              <a:gd name="connsiteY5" fmla="*/ 0 h 3671886"/>
              <a:gd name="connsiteX6" fmla="*/ 3381779 w 7665349"/>
              <a:gd name="connsiteY6" fmla="*/ 0 h 3671886"/>
              <a:gd name="connsiteX7" fmla="*/ 4154743 w 7665349"/>
              <a:gd name="connsiteY7" fmla="*/ 0 h 3671886"/>
              <a:gd name="connsiteX8" fmla="*/ 4605638 w 7665349"/>
              <a:gd name="connsiteY8" fmla="*/ 0 h 3671886"/>
              <a:gd name="connsiteX9" fmla="*/ 5120947 w 7665349"/>
              <a:gd name="connsiteY9" fmla="*/ 0 h 3671886"/>
              <a:gd name="connsiteX10" fmla="*/ 5829497 w 7665349"/>
              <a:gd name="connsiteY10" fmla="*/ 0 h 3671886"/>
              <a:gd name="connsiteX11" fmla="*/ 6409220 w 7665349"/>
              <a:gd name="connsiteY11" fmla="*/ 0 h 3671886"/>
              <a:gd name="connsiteX12" fmla="*/ 7053356 w 7665349"/>
              <a:gd name="connsiteY12" fmla="*/ 0 h 3671886"/>
              <a:gd name="connsiteX13" fmla="*/ 7665349 w 7665349"/>
              <a:gd name="connsiteY13" fmla="*/ 611993 h 3671886"/>
              <a:gd name="connsiteX14" fmla="*/ 7665349 w 7665349"/>
              <a:gd name="connsiteY14" fmla="*/ 1272926 h 3671886"/>
              <a:gd name="connsiteX15" fmla="*/ 7665349 w 7665349"/>
              <a:gd name="connsiteY15" fmla="*/ 1811464 h 3671886"/>
              <a:gd name="connsiteX16" fmla="*/ 7665349 w 7665349"/>
              <a:gd name="connsiteY16" fmla="*/ 2350002 h 3671886"/>
              <a:gd name="connsiteX17" fmla="*/ 7665349 w 7665349"/>
              <a:gd name="connsiteY17" fmla="*/ 3059893 h 3671886"/>
              <a:gd name="connsiteX18" fmla="*/ 7053356 w 7665349"/>
              <a:gd name="connsiteY18" fmla="*/ 3671886 h 3671886"/>
              <a:gd name="connsiteX19" fmla="*/ 6538047 w 7665349"/>
              <a:gd name="connsiteY19" fmla="*/ 3671886 h 3671886"/>
              <a:gd name="connsiteX20" fmla="*/ 5765083 w 7665349"/>
              <a:gd name="connsiteY20" fmla="*/ 3671886 h 3671886"/>
              <a:gd name="connsiteX21" fmla="*/ 5120947 w 7665349"/>
              <a:gd name="connsiteY21" fmla="*/ 3671886 h 3671886"/>
              <a:gd name="connsiteX22" fmla="*/ 4412397 w 7665349"/>
              <a:gd name="connsiteY22" fmla="*/ 3671886 h 3671886"/>
              <a:gd name="connsiteX23" fmla="*/ 3832675 w 7665349"/>
              <a:gd name="connsiteY23" fmla="*/ 3671886 h 3671886"/>
              <a:gd name="connsiteX24" fmla="*/ 3124125 w 7665349"/>
              <a:gd name="connsiteY24" fmla="*/ 3671886 h 3671886"/>
              <a:gd name="connsiteX25" fmla="*/ 2673229 w 7665349"/>
              <a:gd name="connsiteY25" fmla="*/ 3671886 h 3671886"/>
              <a:gd name="connsiteX26" fmla="*/ 2222334 w 7665349"/>
              <a:gd name="connsiteY26" fmla="*/ 3671886 h 3671886"/>
              <a:gd name="connsiteX27" fmla="*/ 1513784 w 7665349"/>
              <a:gd name="connsiteY27" fmla="*/ 3671886 h 3671886"/>
              <a:gd name="connsiteX28" fmla="*/ 611993 w 7665349"/>
              <a:gd name="connsiteY28" fmla="*/ 3671886 h 3671886"/>
              <a:gd name="connsiteX29" fmla="*/ 0 w 7665349"/>
              <a:gd name="connsiteY29" fmla="*/ 3059893 h 3671886"/>
              <a:gd name="connsiteX30" fmla="*/ 0 w 7665349"/>
              <a:gd name="connsiteY30" fmla="*/ 2398960 h 3671886"/>
              <a:gd name="connsiteX31" fmla="*/ 0 w 7665349"/>
              <a:gd name="connsiteY31" fmla="*/ 1738027 h 3671886"/>
              <a:gd name="connsiteX32" fmla="*/ 0 w 7665349"/>
              <a:gd name="connsiteY32" fmla="*/ 1199489 h 3671886"/>
              <a:gd name="connsiteX33" fmla="*/ 0 w 7665349"/>
              <a:gd name="connsiteY33" fmla="*/ 611993 h 367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665349" h="3671886" fill="none" extrusionOk="0">
                <a:moveTo>
                  <a:pt x="0" y="611993"/>
                </a:moveTo>
                <a:cubicBezTo>
                  <a:pt x="-23665" y="322406"/>
                  <a:pt x="289512" y="42500"/>
                  <a:pt x="611993" y="0"/>
                </a:cubicBezTo>
                <a:cubicBezTo>
                  <a:pt x="866207" y="5525"/>
                  <a:pt x="1087098" y="-18504"/>
                  <a:pt x="1256129" y="0"/>
                </a:cubicBezTo>
                <a:cubicBezTo>
                  <a:pt x="1425160" y="18504"/>
                  <a:pt x="1516334" y="-379"/>
                  <a:pt x="1707025" y="0"/>
                </a:cubicBezTo>
                <a:cubicBezTo>
                  <a:pt x="1897716" y="379"/>
                  <a:pt x="2025775" y="-25253"/>
                  <a:pt x="2222334" y="0"/>
                </a:cubicBezTo>
                <a:cubicBezTo>
                  <a:pt x="2418893" y="25253"/>
                  <a:pt x="2491013" y="-15996"/>
                  <a:pt x="2673229" y="0"/>
                </a:cubicBezTo>
                <a:cubicBezTo>
                  <a:pt x="2855446" y="15996"/>
                  <a:pt x="3070573" y="3611"/>
                  <a:pt x="3381779" y="0"/>
                </a:cubicBezTo>
                <a:cubicBezTo>
                  <a:pt x="3692985" y="-3611"/>
                  <a:pt x="3925745" y="-33488"/>
                  <a:pt x="4154743" y="0"/>
                </a:cubicBezTo>
                <a:cubicBezTo>
                  <a:pt x="4383741" y="33488"/>
                  <a:pt x="4443918" y="-11230"/>
                  <a:pt x="4605638" y="0"/>
                </a:cubicBezTo>
                <a:cubicBezTo>
                  <a:pt x="4767359" y="11230"/>
                  <a:pt x="4917863" y="-22172"/>
                  <a:pt x="5120947" y="0"/>
                </a:cubicBezTo>
                <a:cubicBezTo>
                  <a:pt x="5324031" y="22172"/>
                  <a:pt x="5633643" y="33716"/>
                  <a:pt x="5829497" y="0"/>
                </a:cubicBezTo>
                <a:cubicBezTo>
                  <a:pt x="6025351" y="-33716"/>
                  <a:pt x="6212587" y="-16962"/>
                  <a:pt x="6409220" y="0"/>
                </a:cubicBezTo>
                <a:cubicBezTo>
                  <a:pt x="6605853" y="16962"/>
                  <a:pt x="6790158" y="-3899"/>
                  <a:pt x="7053356" y="0"/>
                </a:cubicBezTo>
                <a:cubicBezTo>
                  <a:pt x="7342017" y="16036"/>
                  <a:pt x="7666810" y="257588"/>
                  <a:pt x="7665349" y="611993"/>
                </a:cubicBezTo>
                <a:cubicBezTo>
                  <a:pt x="7685399" y="767856"/>
                  <a:pt x="7690485" y="973477"/>
                  <a:pt x="7665349" y="1272926"/>
                </a:cubicBezTo>
                <a:cubicBezTo>
                  <a:pt x="7640213" y="1572375"/>
                  <a:pt x="7645214" y="1634351"/>
                  <a:pt x="7665349" y="1811464"/>
                </a:cubicBezTo>
                <a:cubicBezTo>
                  <a:pt x="7685484" y="1988577"/>
                  <a:pt x="7686693" y="2184166"/>
                  <a:pt x="7665349" y="2350002"/>
                </a:cubicBezTo>
                <a:cubicBezTo>
                  <a:pt x="7644005" y="2515838"/>
                  <a:pt x="7652347" y="2908678"/>
                  <a:pt x="7665349" y="3059893"/>
                </a:cubicBezTo>
                <a:cubicBezTo>
                  <a:pt x="7677552" y="3393371"/>
                  <a:pt x="7385774" y="3680438"/>
                  <a:pt x="7053356" y="3671886"/>
                </a:cubicBezTo>
                <a:cubicBezTo>
                  <a:pt x="6916698" y="3689031"/>
                  <a:pt x="6674094" y="3674569"/>
                  <a:pt x="6538047" y="3671886"/>
                </a:cubicBezTo>
                <a:cubicBezTo>
                  <a:pt x="6402000" y="3669203"/>
                  <a:pt x="6111972" y="3637229"/>
                  <a:pt x="5765083" y="3671886"/>
                </a:cubicBezTo>
                <a:cubicBezTo>
                  <a:pt x="5418194" y="3706543"/>
                  <a:pt x="5331159" y="3641344"/>
                  <a:pt x="5120947" y="3671886"/>
                </a:cubicBezTo>
                <a:cubicBezTo>
                  <a:pt x="4910735" y="3702428"/>
                  <a:pt x="4753432" y="3702931"/>
                  <a:pt x="4412397" y="3671886"/>
                </a:cubicBezTo>
                <a:cubicBezTo>
                  <a:pt x="4071362" y="3640842"/>
                  <a:pt x="4006644" y="3678524"/>
                  <a:pt x="3832675" y="3671886"/>
                </a:cubicBezTo>
                <a:cubicBezTo>
                  <a:pt x="3658706" y="3665248"/>
                  <a:pt x="3457659" y="3686841"/>
                  <a:pt x="3124125" y="3671886"/>
                </a:cubicBezTo>
                <a:cubicBezTo>
                  <a:pt x="2790591" y="3656932"/>
                  <a:pt x="2812228" y="3690071"/>
                  <a:pt x="2673229" y="3671886"/>
                </a:cubicBezTo>
                <a:cubicBezTo>
                  <a:pt x="2534230" y="3653701"/>
                  <a:pt x="2350903" y="3668346"/>
                  <a:pt x="2222334" y="3671886"/>
                </a:cubicBezTo>
                <a:cubicBezTo>
                  <a:pt x="2093765" y="3675426"/>
                  <a:pt x="1813547" y="3695168"/>
                  <a:pt x="1513784" y="3671886"/>
                </a:cubicBezTo>
                <a:cubicBezTo>
                  <a:pt x="1214021" y="3648605"/>
                  <a:pt x="1037020" y="3680893"/>
                  <a:pt x="611993" y="3671886"/>
                </a:cubicBezTo>
                <a:cubicBezTo>
                  <a:pt x="281344" y="3701019"/>
                  <a:pt x="-64773" y="3379131"/>
                  <a:pt x="0" y="3059893"/>
                </a:cubicBezTo>
                <a:cubicBezTo>
                  <a:pt x="4301" y="2900414"/>
                  <a:pt x="-12464" y="2543522"/>
                  <a:pt x="0" y="2398960"/>
                </a:cubicBezTo>
                <a:cubicBezTo>
                  <a:pt x="12464" y="2254398"/>
                  <a:pt x="-28580" y="1955657"/>
                  <a:pt x="0" y="1738027"/>
                </a:cubicBezTo>
                <a:cubicBezTo>
                  <a:pt x="28580" y="1520397"/>
                  <a:pt x="-11318" y="1409207"/>
                  <a:pt x="0" y="1199489"/>
                </a:cubicBezTo>
                <a:cubicBezTo>
                  <a:pt x="11318" y="989771"/>
                  <a:pt x="7255" y="858073"/>
                  <a:pt x="0" y="611993"/>
                </a:cubicBezTo>
                <a:close/>
              </a:path>
              <a:path w="7665349" h="3671886" stroke="0" extrusionOk="0">
                <a:moveTo>
                  <a:pt x="0" y="611993"/>
                </a:moveTo>
                <a:cubicBezTo>
                  <a:pt x="71016" y="299571"/>
                  <a:pt x="260872" y="-75609"/>
                  <a:pt x="611993" y="0"/>
                </a:cubicBezTo>
                <a:cubicBezTo>
                  <a:pt x="727591" y="-16651"/>
                  <a:pt x="957556" y="13752"/>
                  <a:pt x="1127302" y="0"/>
                </a:cubicBezTo>
                <a:cubicBezTo>
                  <a:pt x="1297048" y="-13752"/>
                  <a:pt x="1444950" y="-8383"/>
                  <a:pt x="1642611" y="0"/>
                </a:cubicBezTo>
                <a:cubicBezTo>
                  <a:pt x="1840272" y="8383"/>
                  <a:pt x="2192433" y="25101"/>
                  <a:pt x="2351161" y="0"/>
                </a:cubicBezTo>
                <a:cubicBezTo>
                  <a:pt x="2509889" y="-25101"/>
                  <a:pt x="2927600" y="-6108"/>
                  <a:pt x="3124125" y="0"/>
                </a:cubicBezTo>
                <a:cubicBezTo>
                  <a:pt x="3320650" y="6108"/>
                  <a:pt x="3518887" y="-6944"/>
                  <a:pt x="3768261" y="0"/>
                </a:cubicBezTo>
                <a:cubicBezTo>
                  <a:pt x="4017635" y="6944"/>
                  <a:pt x="4097380" y="-17223"/>
                  <a:pt x="4347984" y="0"/>
                </a:cubicBezTo>
                <a:cubicBezTo>
                  <a:pt x="4598588" y="17223"/>
                  <a:pt x="4597768" y="-7793"/>
                  <a:pt x="4798879" y="0"/>
                </a:cubicBezTo>
                <a:cubicBezTo>
                  <a:pt x="4999991" y="7793"/>
                  <a:pt x="5121712" y="-38"/>
                  <a:pt x="5443015" y="0"/>
                </a:cubicBezTo>
                <a:cubicBezTo>
                  <a:pt x="5764318" y="38"/>
                  <a:pt x="5775300" y="-23214"/>
                  <a:pt x="6087152" y="0"/>
                </a:cubicBezTo>
                <a:cubicBezTo>
                  <a:pt x="6399004" y="23214"/>
                  <a:pt x="6726519" y="17350"/>
                  <a:pt x="7053356" y="0"/>
                </a:cubicBezTo>
                <a:cubicBezTo>
                  <a:pt x="7367857" y="-69858"/>
                  <a:pt x="7654507" y="308271"/>
                  <a:pt x="7665349" y="611993"/>
                </a:cubicBezTo>
                <a:cubicBezTo>
                  <a:pt x="7642420" y="876213"/>
                  <a:pt x="7670379" y="896179"/>
                  <a:pt x="7665349" y="1175010"/>
                </a:cubicBezTo>
                <a:cubicBezTo>
                  <a:pt x="7660319" y="1453841"/>
                  <a:pt x="7691972" y="1555927"/>
                  <a:pt x="7665349" y="1762506"/>
                </a:cubicBezTo>
                <a:cubicBezTo>
                  <a:pt x="7638726" y="1969085"/>
                  <a:pt x="7647745" y="2126366"/>
                  <a:pt x="7665349" y="2325523"/>
                </a:cubicBezTo>
                <a:cubicBezTo>
                  <a:pt x="7682953" y="2524680"/>
                  <a:pt x="7674750" y="2798193"/>
                  <a:pt x="7665349" y="3059893"/>
                </a:cubicBezTo>
                <a:cubicBezTo>
                  <a:pt x="7734700" y="3419677"/>
                  <a:pt x="7351985" y="3663824"/>
                  <a:pt x="7053356" y="3671886"/>
                </a:cubicBezTo>
                <a:cubicBezTo>
                  <a:pt x="6889200" y="3646981"/>
                  <a:pt x="6658540" y="3687519"/>
                  <a:pt x="6280392" y="3671886"/>
                </a:cubicBezTo>
                <a:cubicBezTo>
                  <a:pt x="5902244" y="3656253"/>
                  <a:pt x="5813067" y="3657774"/>
                  <a:pt x="5507429" y="3671886"/>
                </a:cubicBezTo>
                <a:cubicBezTo>
                  <a:pt x="5201791" y="3685998"/>
                  <a:pt x="5211329" y="3669692"/>
                  <a:pt x="4992120" y="3671886"/>
                </a:cubicBezTo>
                <a:cubicBezTo>
                  <a:pt x="4772911" y="3674080"/>
                  <a:pt x="4607315" y="3684560"/>
                  <a:pt x="4283570" y="3671886"/>
                </a:cubicBezTo>
                <a:cubicBezTo>
                  <a:pt x="3959825" y="3659213"/>
                  <a:pt x="3970945" y="3666258"/>
                  <a:pt x="3832675" y="3671886"/>
                </a:cubicBezTo>
                <a:cubicBezTo>
                  <a:pt x="3694406" y="3677514"/>
                  <a:pt x="3355101" y="3659429"/>
                  <a:pt x="3059711" y="3671886"/>
                </a:cubicBezTo>
                <a:cubicBezTo>
                  <a:pt x="2764321" y="3684343"/>
                  <a:pt x="2590224" y="3691946"/>
                  <a:pt x="2415575" y="3671886"/>
                </a:cubicBezTo>
                <a:cubicBezTo>
                  <a:pt x="2240926" y="3651826"/>
                  <a:pt x="1987348" y="3681017"/>
                  <a:pt x="1707025" y="3671886"/>
                </a:cubicBezTo>
                <a:cubicBezTo>
                  <a:pt x="1426702" y="3662756"/>
                  <a:pt x="1011383" y="3665372"/>
                  <a:pt x="611993" y="3671886"/>
                </a:cubicBezTo>
                <a:cubicBezTo>
                  <a:pt x="275099" y="3623813"/>
                  <a:pt x="-65576" y="3431454"/>
                  <a:pt x="0" y="3059893"/>
                </a:cubicBezTo>
                <a:cubicBezTo>
                  <a:pt x="-830" y="2937643"/>
                  <a:pt x="5545" y="2750759"/>
                  <a:pt x="0" y="2521355"/>
                </a:cubicBezTo>
                <a:cubicBezTo>
                  <a:pt x="-5545" y="2291951"/>
                  <a:pt x="-14317" y="2177829"/>
                  <a:pt x="0" y="1982817"/>
                </a:cubicBezTo>
                <a:cubicBezTo>
                  <a:pt x="14317" y="1787805"/>
                  <a:pt x="1593" y="1667153"/>
                  <a:pt x="0" y="1419800"/>
                </a:cubicBezTo>
                <a:cubicBezTo>
                  <a:pt x="-1593" y="1172447"/>
                  <a:pt x="66" y="789816"/>
                  <a:pt x="0" y="61199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Nhóm 3"/>
          <p:cNvGrpSpPr/>
          <p:nvPr/>
        </p:nvGrpSpPr>
        <p:grpSpPr>
          <a:xfrm>
            <a:off x="-6954387" y="520534"/>
            <a:ext cx="6832978" cy="7568337"/>
            <a:chOff x="-4423903" y="2165146"/>
            <a:chExt cx="4353262" cy="4692854"/>
          </a:xfrm>
        </p:grpSpPr>
        <p:pic>
          <p:nvPicPr>
            <p:cNvPr id="14" name="Hình ảnh 13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>
              <a:fillRect/>
            </a:stretch>
          </p:blipFill>
          <p:spPr>
            <a:xfrm flipH="1">
              <a:off x="-4423903" y="2165146"/>
              <a:ext cx="3476979" cy="4692854"/>
            </a:xfrm>
            <a:prstGeom prst="rect">
              <a:avLst/>
            </a:prstGeom>
          </p:spPr>
        </p:pic>
        <p:pic>
          <p:nvPicPr>
            <p:cNvPr id="15" name="Hình ảnh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>
              <a:fillRect/>
            </a:stretch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pic>
        <p:nvPicPr>
          <p:cNvPr id="22" name="Hình ảnh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81" b="42963" l="56250" r="76302">
                        <a14:foregroundMark x1="56302" y1="25648" x2="56302" y2="25648"/>
                        <a14:foregroundMark x1="69531" y1="2778" x2="66302" y2="8519"/>
                        <a14:foregroundMark x1="69948" y1="1574" x2="69948" y2="1574"/>
                        <a14:foregroundMark x1="63281" y1="42963" x2="63281" y2="4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1" r="21051" b="52719"/>
          <a:stretch>
            <a:fillRect/>
          </a:stretch>
        </p:blipFill>
        <p:spPr>
          <a:xfrm>
            <a:off x="3551589" y="0"/>
            <a:ext cx="1037306" cy="1106305"/>
          </a:xfrm>
          <a:prstGeom prst="rect">
            <a:avLst/>
          </a:prstGeom>
        </p:spPr>
      </p:pic>
      <p:sp>
        <p:nvSpPr>
          <p:cNvPr id="24" name="TextBox 12"/>
          <p:cNvSpPr txBox="1"/>
          <p:nvPr/>
        </p:nvSpPr>
        <p:spPr>
          <a:xfrm>
            <a:off x="4164315" y="520534"/>
            <a:ext cx="72513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 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Cảm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ơn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các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bạn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đã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cùng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mình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gửi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tặng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những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quả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táo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yêu thương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này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đến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hàng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xóm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láng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000" b="1" dirty="0" err="1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giềng</a:t>
            </a:r>
            <a:r>
              <a:rPr lang="en-US" sz="5000" b="1" dirty="0">
                <a:ln w="0"/>
                <a:solidFill>
                  <a:srgbClr val="C71A29"/>
                </a:solidFill>
                <a:ea typeface="LNTH-LuoLuoNotangYuanTi 1" pitchFamily="2" charset="-128"/>
                <a:cs typeface="LNTH-LuoLuoNotangYuanTi 1" pitchFamily="2" charset="-128"/>
              </a:rPr>
              <a:t>!</a:t>
            </a:r>
          </a:p>
        </p:txBody>
      </p:sp>
      <p:pic>
        <p:nvPicPr>
          <p:cNvPr id="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-10195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0.00664 -0.01899 0.01523 -0.03704 0.03177 -0.03704 C 0.05039 -0.03704 0.05651 -0.01899 0.06302 3.7037E-6 C 0.07135 0.02106 0.0776 0.04189 0.0983 0.04189 C 0.11731 0.04189 0.1233 0.02106 0.13164 3.7037E-6 C 0.1358 -0.01899 0.14401 -0.03704 0.16276 -0.03704 C 0.17929 -0.03704 0.18789 -0.01899 0.19414 3.7037E-6 C 0.20039 0.02106 0.20859 0.04189 0.22734 0.04189 C 0.24583 0.04189 0.26054 3.7037E-6 0.26054 0.00023 C 0.26666 -0.01899 0.27291 -0.03704 0.29166 -0.03704 C 0.31028 -0.03704 0.3164 -0.01899 0.32252 3.7037E-6 C 0.33099 0.02106 0.33711 0.04189 0.35781 0.04189 C 0.37669 0.04189 0.38268 0.02106 0.38906 3.7037E-6 C 0.39752 -0.01899 0.40377 -0.03704 0.42252 -0.03704 C 0.43906 -0.03704 0.44739 -0.01899 0.45364 3.7037E-6 C 0.45989 0.02106 0.46836 0.04189 0.48698 0.04189 C 0.50559 0.04189 0.51198 0.02106 0.52057 3.7037E-6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2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24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đồ chơi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0" name="Hình chữ nhật: Góc Tròn 6"/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Nhóm 34"/>
          <p:cNvGrpSpPr/>
          <p:nvPr/>
        </p:nvGrpSpPr>
        <p:grpSpPr>
          <a:xfrm>
            <a:off x="721400" y="976907"/>
            <a:ext cx="10833838" cy="1323806"/>
            <a:chOff x="1423503" y="833329"/>
            <a:chExt cx="10833838" cy="1323806"/>
          </a:xfrm>
        </p:grpSpPr>
        <p:pic>
          <p:nvPicPr>
            <p:cNvPr id="22" name="Hình ảnh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969" b="46192" l="34720" r="52678">
                          <a14:foregroundMark x1="35224" y1="34031" x2="34720" y2="34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6" t="27155" r="45086" b="53887"/>
            <a:stretch>
              <a:fillRect/>
            </a:stretch>
          </p:blipFill>
          <p:spPr>
            <a:xfrm>
              <a:off x="1423503" y="833329"/>
              <a:ext cx="1439179" cy="1323806"/>
            </a:xfrm>
            <a:prstGeom prst="rect">
              <a:avLst/>
            </a:prstGeom>
          </p:spPr>
        </p:pic>
        <p:sp>
          <p:nvSpPr>
            <p:cNvPr id="26" name="TextBox 47"/>
            <p:cNvSpPr txBox="1"/>
            <p:nvPr/>
          </p:nvSpPr>
          <p:spPr>
            <a:xfrm>
              <a:off x="2881352" y="932001"/>
              <a:ext cx="9375989" cy="112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HS 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êu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được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một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số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biểu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hiện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của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việc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quan tâm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đến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hàng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xóm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láng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giềng</a:t>
              </a:r>
              <a:r>
                <a:rPr lang="vi-VN" alt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.</a:t>
              </a: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688795" y="2257935"/>
            <a:ext cx="10495816" cy="1386906"/>
            <a:chOff x="1245698" y="2220289"/>
            <a:chExt cx="10495816" cy="1386906"/>
          </a:xfrm>
        </p:grpSpPr>
        <p:pic>
          <p:nvPicPr>
            <p:cNvPr id="23" name="Hình ảnh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333" b="53755" l="6869" r="24427">
                          <a14:foregroundMark x1="7435" y1="42049" x2="6994" y2="42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" t="35008" r="73378" b="45926"/>
            <a:stretch>
              <a:fillRect/>
            </a:stretch>
          </p:blipFill>
          <p:spPr>
            <a:xfrm>
              <a:off x="1245698" y="2220289"/>
              <a:ext cx="1499253" cy="1386906"/>
            </a:xfrm>
            <a:prstGeom prst="rect">
              <a:avLst/>
            </a:prstGeom>
          </p:spPr>
        </p:pic>
        <p:sp>
          <p:nvSpPr>
            <p:cNvPr id="27" name="TextBox 47"/>
            <p:cNvSpPr txBox="1"/>
            <p:nvPr/>
          </p:nvSpPr>
          <p:spPr>
            <a:xfrm>
              <a:off x="2746475" y="2370433"/>
              <a:ext cx="8995039" cy="60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HS b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iết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vì sao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phải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quan tâm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đến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hàng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xóm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láng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giềng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;</a:t>
              </a:r>
              <a:endPara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7" name="Nhóm 36"/>
          <p:cNvGrpSpPr/>
          <p:nvPr/>
        </p:nvGrpSpPr>
        <p:grpSpPr>
          <a:xfrm>
            <a:off x="643568" y="3497706"/>
            <a:ext cx="11266107" cy="1325807"/>
            <a:chOff x="1429147" y="3445875"/>
            <a:chExt cx="10156997" cy="1325807"/>
          </a:xfrm>
        </p:grpSpPr>
        <p:pic>
          <p:nvPicPr>
            <p:cNvPr id="24" name="Hình ảnh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1114" b="77773" l="5230" r="22810">
                          <a14:foregroundMark x1="14241" y1="61871" x2="14241" y2="61871"/>
                          <a14:foregroundMark x1="13989" y1="61336" x2="14934" y2="62004"/>
                          <a14:foregroundMark x1="11342" y1="61336" x2="11216" y2="61336"/>
                          <a14:foregroundMark x1="17013" y1="61604" x2="16635" y2="61247"/>
                          <a14:foregroundMark x1="10208" y1="76882" x2="10523" y2="75947"/>
                          <a14:foregroundMark x1="18526" y1="76748" x2="18526" y2="77773"/>
                          <a14:foregroundMark x1="14934" y1="62004" x2="14367" y2="611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7" t="59662" r="74705" b="21272"/>
            <a:stretch>
              <a:fillRect/>
            </a:stretch>
          </p:blipFill>
          <p:spPr>
            <a:xfrm>
              <a:off x="1429147" y="3445875"/>
              <a:ext cx="1433204" cy="1325807"/>
            </a:xfrm>
            <a:prstGeom prst="rect">
              <a:avLst/>
            </a:prstGeom>
          </p:spPr>
        </p:pic>
        <p:sp>
          <p:nvSpPr>
            <p:cNvPr id="28" name="TextBox 47"/>
            <p:cNvSpPr txBox="1"/>
            <p:nvPr/>
          </p:nvSpPr>
          <p:spPr>
            <a:xfrm>
              <a:off x="2771859" y="3497850"/>
              <a:ext cx="8814285" cy="112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HS q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uan tâm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đến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hàng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xóm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láng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giềng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bằng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những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lời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nói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việc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làm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phù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hợp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;</a:t>
              </a:r>
              <a:endPara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8" name="Nhóm 37"/>
          <p:cNvGrpSpPr/>
          <p:nvPr/>
        </p:nvGrpSpPr>
        <p:grpSpPr>
          <a:xfrm>
            <a:off x="721400" y="4833135"/>
            <a:ext cx="10463211" cy="1643527"/>
            <a:chOff x="1446463" y="4602361"/>
            <a:chExt cx="10463211" cy="1643527"/>
          </a:xfrm>
        </p:grpSpPr>
        <p:pic>
          <p:nvPicPr>
            <p:cNvPr id="25" name="Hình ảnh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2806" b="98976" l="4222" r="21676">
                          <a14:foregroundMark x1="15060" y1="83964" x2="13106" y2="83697"/>
                          <a14:foregroundMark x1="9200" y1="97550" x2="8759" y2="98976"/>
                          <a14:foregroundMark x1="12791" y1="82806" x2="12791" y2="828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1" t="82840" r="76001" b="-1906"/>
            <a:stretch>
              <a:fillRect/>
            </a:stretch>
          </p:blipFill>
          <p:spPr>
            <a:xfrm>
              <a:off x="1446463" y="4810837"/>
              <a:ext cx="1551298" cy="1435051"/>
            </a:xfrm>
            <a:prstGeom prst="rect">
              <a:avLst/>
            </a:prstGeom>
          </p:spPr>
        </p:pic>
        <p:sp>
          <p:nvSpPr>
            <p:cNvPr id="29" name="TextBox 47"/>
            <p:cNvSpPr txBox="1"/>
            <p:nvPr/>
          </p:nvSpPr>
          <p:spPr>
            <a:xfrm>
              <a:off x="2916160" y="4602361"/>
              <a:ext cx="8993514" cy="1641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vi-VN" alt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HS đồng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tình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với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những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lời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nói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việc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làm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quan tâm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đến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hàng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xóm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láng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giềng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; không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đồng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tình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với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những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lời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nói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việc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làm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không quan tâm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đến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hàng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xóm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láng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giềng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endParaRPr lang="en-US" sz="28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" name="TextBox 67"/>
          <p:cNvSpPr txBox="1"/>
          <p:nvPr/>
        </p:nvSpPr>
        <p:spPr>
          <a:xfrm>
            <a:off x="4493260" y="469265"/>
            <a:ext cx="4274185" cy="116967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Đánh giá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Hình chữ nhật: Góc Tròn 15"/>
          <p:cNvSpPr/>
          <p:nvPr/>
        </p:nvSpPr>
        <p:spPr>
          <a:xfrm>
            <a:off x="3895375" y="271463"/>
            <a:ext cx="8141949" cy="6361013"/>
          </a:xfrm>
          <a:custGeom>
            <a:avLst/>
            <a:gdLst>
              <a:gd name="connsiteX0" fmla="*/ 0 w 8141949"/>
              <a:gd name="connsiteY0" fmla="*/ 1060190 h 6361013"/>
              <a:gd name="connsiteX1" fmla="*/ 1060190 w 8141949"/>
              <a:gd name="connsiteY1" fmla="*/ 0 h 6361013"/>
              <a:gd name="connsiteX2" fmla="*/ 1789469 w 8141949"/>
              <a:gd name="connsiteY2" fmla="*/ 0 h 6361013"/>
              <a:gd name="connsiteX3" fmla="*/ 2578964 w 8141949"/>
              <a:gd name="connsiteY3" fmla="*/ 0 h 6361013"/>
              <a:gd name="connsiteX4" fmla="*/ 3067380 w 8141949"/>
              <a:gd name="connsiteY4" fmla="*/ 0 h 6361013"/>
              <a:gd name="connsiteX5" fmla="*/ 3616012 w 8141949"/>
              <a:gd name="connsiteY5" fmla="*/ 0 h 6361013"/>
              <a:gd name="connsiteX6" fmla="*/ 4345290 w 8141949"/>
              <a:gd name="connsiteY6" fmla="*/ 0 h 6361013"/>
              <a:gd name="connsiteX7" fmla="*/ 4954138 w 8141949"/>
              <a:gd name="connsiteY7" fmla="*/ 0 h 6361013"/>
              <a:gd name="connsiteX8" fmla="*/ 5623201 w 8141949"/>
              <a:gd name="connsiteY8" fmla="*/ 0 h 6361013"/>
              <a:gd name="connsiteX9" fmla="*/ 6352480 w 8141949"/>
              <a:gd name="connsiteY9" fmla="*/ 0 h 6361013"/>
              <a:gd name="connsiteX10" fmla="*/ 7081759 w 8141949"/>
              <a:gd name="connsiteY10" fmla="*/ 0 h 6361013"/>
              <a:gd name="connsiteX11" fmla="*/ 8141949 w 8141949"/>
              <a:gd name="connsiteY11" fmla="*/ 1060190 h 6361013"/>
              <a:gd name="connsiteX12" fmla="*/ 8141949 w 8141949"/>
              <a:gd name="connsiteY12" fmla="*/ 1665995 h 6361013"/>
              <a:gd name="connsiteX13" fmla="*/ 8141949 w 8141949"/>
              <a:gd name="connsiteY13" fmla="*/ 2186987 h 6361013"/>
              <a:gd name="connsiteX14" fmla="*/ 8141949 w 8141949"/>
              <a:gd name="connsiteY14" fmla="*/ 2792791 h 6361013"/>
              <a:gd name="connsiteX15" fmla="*/ 8141949 w 8141949"/>
              <a:gd name="connsiteY15" fmla="*/ 3271377 h 6361013"/>
              <a:gd name="connsiteX16" fmla="*/ 8141949 w 8141949"/>
              <a:gd name="connsiteY16" fmla="*/ 3877182 h 6361013"/>
              <a:gd name="connsiteX17" fmla="*/ 8141949 w 8141949"/>
              <a:gd name="connsiteY17" fmla="*/ 4567799 h 6361013"/>
              <a:gd name="connsiteX18" fmla="*/ 8141949 w 8141949"/>
              <a:gd name="connsiteY18" fmla="*/ 5300823 h 6361013"/>
              <a:gd name="connsiteX19" fmla="*/ 7081759 w 8141949"/>
              <a:gd name="connsiteY19" fmla="*/ 6361013 h 6361013"/>
              <a:gd name="connsiteX20" fmla="*/ 6292264 w 8141949"/>
              <a:gd name="connsiteY20" fmla="*/ 6361013 h 6361013"/>
              <a:gd name="connsiteX21" fmla="*/ 5803848 w 8141949"/>
              <a:gd name="connsiteY21" fmla="*/ 6361013 h 6361013"/>
              <a:gd name="connsiteX22" fmla="*/ 5315432 w 8141949"/>
              <a:gd name="connsiteY22" fmla="*/ 6361013 h 6361013"/>
              <a:gd name="connsiteX23" fmla="*/ 4586153 w 8141949"/>
              <a:gd name="connsiteY23" fmla="*/ 6361013 h 6361013"/>
              <a:gd name="connsiteX24" fmla="*/ 3917090 w 8141949"/>
              <a:gd name="connsiteY24" fmla="*/ 6361013 h 6361013"/>
              <a:gd name="connsiteX25" fmla="*/ 3428674 w 8141949"/>
              <a:gd name="connsiteY25" fmla="*/ 6361013 h 6361013"/>
              <a:gd name="connsiteX26" fmla="*/ 2699395 w 8141949"/>
              <a:gd name="connsiteY26" fmla="*/ 6361013 h 6361013"/>
              <a:gd name="connsiteX27" fmla="*/ 2150763 w 8141949"/>
              <a:gd name="connsiteY27" fmla="*/ 6361013 h 6361013"/>
              <a:gd name="connsiteX28" fmla="*/ 1060190 w 8141949"/>
              <a:gd name="connsiteY28" fmla="*/ 6361013 h 6361013"/>
              <a:gd name="connsiteX29" fmla="*/ 0 w 8141949"/>
              <a:gd name="connsiteY29" fmla="*/ 5300823 h 6361013"/>
              <a:gd name="connsiteX30" fmla="*/ 0 w 8141949"/>
              <a:gd name="connsiteY30" fmla="*/ 4737425 h 6361013"/>
              <a:gd name="connsiteX31" fmla="*/ 0 w 8141949"/>
              <a:gd name="connsiteY31" fmla="*/ 4089214 h 6361013"/>
              <a:gd name="connsiteX32" fmla="*/ 0 w 8141949"/>
              <a:gd name="connsiteY32" fmla="*/ 3483409 h 6361013"/>
              <a:gd name="connsiteX33" fmla="*/ 0 w 8141949"/>
              <a:gd name="connsiteY33" fmla="*/ 2962417 h 6361013"/>
              <a:gd name="connsiteX34" fmla="*/ 0 w 8141949"/>
              <a:gd name="connsiteY34" fmla="*/ 2356612 h 6361013"/>
              <a:gd name="connsiteX35" fmla="*/ 0 w 8141949"/>
              <a:gd name="connsiteY35" fmla="*/ 1878026 h 6361013"/>
              <a:gd name="connsiteX36" fmla="*/ 0 w 8141949"/>
              <a:gd name="connsiteY36" fmla="*/ 1060190 h 636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141949" h="6361013" fill="none" extrusionOk="0">
                <a:moveTo>
                  <a:pt x="0" y="1060190"/>
                </a:moveTo>
                <a:cubicBezTo>
                  <a:pt x="-6009" y="527120"/>
                  <a:pt x="421946" y="-113131"/>
                  <a:pt x="1060190" y="0"/>
                </a:cubicBezTo>
                <a:cubicBezTo>
                  <a:pt x="1260901" y="-15493"/>
                  <a:pt x="1543388" y="-17116"/>
                  <a:pt x="1789469" y="0"/>
                </a:cubicBezTo>
                <a:cubicBezTo>
                  <a:pt x="2035550" y="17116"/>
                  <a:pt x="2369259" y="-6133"/>
                  <a:pt x="2578964" y="0"/>
                </a:cubicBezTo>
                <a:cubicBezTo>
                  <a:pt x="2788669" y="6133"/>
                  <a:pt x="2830224" y="-4687"/>
                  <a:pt x="3067380" y="0"/>
                </a:cubicBezTo>
                <a:cubicBezTo>
                  <a:pt x="3304536" y="4687"/>
                  <a:pt x="3465393" y="-15355"/>
                  <a:pt x="3616012" y="0"/>
                </a:cubicBezTo>
                <a:cubicBezTo>
                  <a:pt x="3766631" y="15355"/>
                  <a:pt x="4094704" y="35403"/>
                  <a:pt x="4345290" y="0"/>
                </a:cubicBezTo>
                <a:cubicBezTo>
                  <a:pt x="4595876" y="-35403"/>
                  <a:pt x="4751701" y="4560"/>
                  <a:pt x="4954138" y="0"/>
                </a:cubicBezTo>
                <a:cubicBezTo>
                  <a:pt x="5156575" y="-4560"/>
                  <a:pt x="5385132" y="-22621"/>
                  <a:pt x="5623201" y="0"/>
                </a:cubicBezTo>
                <a:cubicBezTo>
                  <a:pt x="5861270" y="22621"/>
                  <a:pt x="6105385" y="-27061"/>
                  <a:pt x="6352480" y="0"/>
                </a:cubicBezTo>
                <a:cubicBezTo>
                  <a:pt x="6599575" y="27061"/>
                  <a:pt x="6790935" y="32384"/>
                  <a:pt x="7081759" y="0"/>
                </a:cubicBezTo>
                <a:cubicBezTo>
                  <a:pt x="7795152" y="-26539"/>
                  <a:pt x="8068816" y="370486"/>
                  <a:pt x="8141949" y="1060190"/>
                </a:cubicBezTo>
                <a:cubicBezTo>
                  <a:pt x="8116361" y="1242400"/>
                  <a:pt x="8142642" y="1370749"/>
                  <a:pt x="8141949" y="1665995"/>
                </a:cubicBezTo>
                <a:cubicBezTo>
                  <a:pt x="8141256" y="1961242"/>
                  <a:pt x="8126124" y="1930333"/>
                  <a:pt x="8141949" y="2186987"/>
                </a:cubicBezTo>
                <a:cubicBezTo>
                  <a:pt x="8157774" y="2443641"/>
                  <a:pt x="8166080" y="2558559"/>
                  <a:pt x="8141949" y="2792791"/>
                </a:cubicBezTo>
                <a:cubicBezTo>
                  <a:pt x="8117818" y="3027023"/>
                  <a:pt x="8121855" y="3081427"/>
                  <a:pt x="8141949" y="3271377"/>
                </a:cubicBezTo>
                <a:cubicBezTo>
                  <a:pt x="8162043" y="3461327"/>
                  <a:pt x="8144339" y="3674107"/>
                  <a:pt x="8141949" y="3877182"/>
                </a:cubicBezTo>
                <a:cubicBezTo>
                  <a:pt x="8139559" y="4080258"/>
                  <a:pt x="8164654" y="4351635"/>
                  <a:pt x="8141949" y="4567799"/>
                </a:cubicBezTo>
                <a:cubicBezTo>
                  <a:pt x="8119244" y="4783963"/>
                  <a:pt x="8123417" y="5039334"/>
                  <a:pt x="8141949" y="5300823"/>
                </a:cubicBezTo>
                <a:cubicBezTo>
                  <a:pt x="8264190" y="5863959"/>
                  <a:pt x="7803580" y="6370510"/>
                  <a:pt x="7081759" y="6361013"/>
                </a:cubicBezTo>
                <a:cubicBezTo>
                  <a:pt x="6903084" y="6359504"/>
                  <a:pt x="6589738" y="6335328"/>
                  <a:pt x="6292264" y="6361013"/>
                </a:cubicBezTo>
                <a:cubicBezTo>
                  <a:pt x="5994791" y="6386698"/>
                  <a:pt x="6021427" y="6347866"/>
                  <a:pt x="5803848" y="6361013"/>
                </a:cubicBezTo>
                <a:cubicBezTo>
                  <a:pt x="5586269" y="6374160"/>
                  <a:pt x="5553573" y="6339235"/>
                  <a:pt x="5315432" y="6361013"/>
                </a:cubicBezTo>
                <a:cubicBezTo>
                  <a:pt x="5077291" y="6382791"/>
                  <a:pt x="4825301" y="6386240"/>
                  <a:pt x="4586153" y="6361013"/>
                </a:cubicBezTo>
                <a:cubicBezTo>
                  <a:pt x="4347005" y="6335786"/>
                  <a:pt x="4133983" y="6332943"/>
                  <a:pt x="3917090" y="6361013"/>
                </a:cubicBezTo>
                <a:cubicBezTo>
                  <a:pt x="3700197" y="6389083"/>
                  <a:pt x="3610264" y="6338731"/>
                  <a:pt x="3428674" y="6361013"/>
                </a:cubicBezTo>
                <a:cubicBezTo>
                  <a:pt x="3247084" y="6383295"/>
                  <a:pt x="2989056" y="6325453"/>
                  <a:pt x="2699395" y="6361013"/>
                </a:cubicBezTo>
                <a:cubicBezTo>
                  <a:pt x="2409734" y="6396573"/>
                  <a:pt x="2295391" y="6351694"/>
                  <a:pt x="2150763" y="6361013"/>
                </a:cubicBezTo>
                <a:cubicBezTo>
                  <a:pt x="2006135" y="6370332"/>
                  <a:pt x="1386721" y="6335279"/>
                  <a:pt x="1060190" y="6361013"/>
                </a:cubicBezTo>
                <a:cubicBezTo>
                  <a:pt x="499817" y="6264168"/>
                  <a:pt x="-67522" y="5893320"/>
                  <a:pt x="0" y="5300823"/>
                </a:cubicBezTo>
                <a:cubicBezTo>
                  <a:pt x="-7423" y="5062405"/>
                  <a:pt x="19231" y="5013848"/>
                  <a:pt x="0" y="4737425"/>
                </a:cubicBezTo>
                <a:cubicBezTo>
                  <a:pt x="-19231" y="4461002"/>
                  <a:pt x="-783" y="4380244"/>
                  <a:pt x="0" y="4089214"/>
                </a:cubicBezTo>
                <a:cubicBezTo>
                  <a:pt x="783" y="3798184"/>
                  <a:pt x="-24036" y="3776796"/>
                  <a:pt x="0" y="3483409"/>
                </a:cubicBezTo>
                <a:cubicBezTo>
                  <a:pt x="24036" y="3190022"/>
                  <a:pt x="25625" y="3192384"/>
                  <a:pt x="0" y="2962417"/>
                </a:cubicBezTo>
                <a:cubicBezTo>
                  <a:pt x="-25625" y="2732450"/>
                  <a:pt x="-27407" y="2583660"/>
                  <a:pt x="0" y="2356612"/>
                </a:cubicBezTo>
                <a:cubicBezTo>
                  <a:pt x="27407" y="2129564"/>
                  <a:pt x="14772" y="2101262"/>
                  <a:pt x="0" y="1878026"/>
                </a:cubicBezTo>
                <a:cubicBezTo>
                  <a:pt x="-14772" y="1654790"/>
                  <a:pt x="-39588" y="1425844"/>
                  <a:pt x="0" y="1060190"/>
                </a:cubicBezTo>
                <a:close/>
              </a:path>
              <a:path w="8141949" h="6361013" stroke="0" extrusionOk="0">
                <a:moveTo>
                  <a:pt x="0" y="1060190"/>
                </a:moveTo>
                <a:cubicBezTo>
                  <a:pt x="67666" y="499028"/>
                  <a:pt x="468956" y="-32871"/>
                  <a:pt x="1060190" y="0"/>
                </a:cubicBezTo>
                <a:cubicBezTo>
                  <a:pt x="1181464" y="-222"/>
                  <a:pt x="1487890" y="-20348"/>
                  <a:pt x="1608822" y="0"/>
                </a:cubicBezTo>
                <a:cubicBezTo>
                  <a:pt x="1729754" y="20348"/>
                  <a:pt x="2006799" y="16154"/>
                  <a:pt x="2157454" y="0"/>
                </a:cubicBezTo>
                <a:cubicBezTo>
                  <a:pt x="2308109" y="-16154"/>
                  <a:pt x="2680761" y="-23281"/>
                  <a:pt x="2886733" y="0"/>
                </a:cubicBezTo>
                <a:cubicBezTo>
                  <a:pt x="3092705" y="23281"/>
                  <a:pt x="3346305" y="8954"/>
                  <a:pt x="3676227" y="0"/>
                </a:cubicBezTo>
                <a:cubicBezTo>
                  <a:pt x="4006149" y="-8954"/>
                  <a:pt x="4072917" y="30090"/>
                  <a:pt x="4345290" y="0"/>
                </a:cubicBezTo>
                <a:cubicBezTo>
                  <a:pt x="4617663" y="-30090"/>
                  <a:pt x="4763899" y="26192"/>
                  <a:pt x="4954138" y="0"/>
                </a:cubicBezTo>
                <a:cubicBezTo>
                  <a:pt x="5144377" y="-26192"/>
                  <a:pt x="5306857" y="-15570"/>
                  <a:pt x="5442554" y="0"/>
                </a:cubicBezTo>
                <a:cubicBezTo>
                  <a:pt x="5578251" y="15570"/>
                  <a:pt x="5839955" y="23686"/>
                  <a:pt x="6111617" y="0"/>
                </a:cubicBezTo>
                <a:cubicBezTo>
                  <a:pt x="6383279" y="-23686"/>
                  <a:pt x="6699979" y="21359"/>
                  <a:pt x="7081759" y="0"/>
                </a:cubicBezTo>
                <a:cubicBezTo>
                  <a:pt x="7671884" y="47572"/>
                  <a:pt x="8262337" y="445115"/>
                  <a:pt x="8141949" y="1060190"/>
                </a:cubicBezTo>
                <a:cubicBezTo>
                  <a:pt x="8144929" y="1348944"/>
                  <a:pt x="8113807" y="1422102"/>
                  <a:pt x="8141949" y="1750807"/>
                </a:cubicBezTo>
                <a:cubicBezTo>
                  <a:pt x="8170091" y="2079512"/>
                  <a:pt x="8135643" y="2290405"/>
                  <a:pt x="8141949" y="2441425"/>
                </a:cubicBezTo>
                <a:cubicBezTo>
                  <a:pt x="8148255" y="2592445"/>
                  <a:pt x="8154539" y="2810500"/>
                  <a:pt x="8141949" y="3004823"/>
                </a:cubicBezTo>
                <a:cubicBezTo>
                  <a:pt x="8129359" y="3199146"/>
                  <a:pt x="8162070" y="3400344"/>
                  <a:pt x="8141949" y="3525815"/>
                </a:cubicBezTo>
                <a:cubicBezTo>
                  <a:pt x="8121828" y="3651286"/>
                  <a:pt x="8152267" y="3849317"/>
                  <a:pt x="8141949" y="4131620"/>
                </a:cubicBezTo>
                <a:cubicBezTo>
                  <a:pt x="8131631" y="4413923"/>
                  <a:pt x="8130287" y="4479507"/>
                  <a:pt x="8141949" y="4695018"/>
                </a:cubicBezTo>
                <a:cubicBezTo>
                  <a:pt x="8153611" y="4910529"/>
                  <a:pt x="8147520" y="5047925"/>
                  <a:pt x="8141949" y="5300823"/>
                </a:cubicBezTo>
                <a:cubicBezTo>
                  <a:pt x="8238976" y="5826914"/>
                  <a:pt x="7799174" y="6412529"/>
                  <a:pt x="7081759" y="6361013"/>
                </a:cubicBezTo>
                <a:cubicBezTo>
                  <a:pt x="6718220" y="6344367"/>
                  <a:pt x="6611267" y="6346637"/>
                  <a:pt x="6352480" y="6361013"/>
                </a:cubicBezTo>
                <a:cubicBezTo>
                  <a:pt x="6093693" y="6375389"/>
                  <a:pt x="5882930" y="6383907"/>
                  <a:pt x="5623201" y="6361013"/>
                </a:cubicBezTo>
                <a:cubicBezTo>
                  <a:pt x="5363472" y="6338119"/>
                  <a:pt x="5290015" y="6365272"/>
                  <a:pt x="5134785" y="6361013"/>
                </a:cubicBezTo>
                <a:cubicBezTo>
                  <a:pt x="4979555" y="6356754"/>
                  <a:pt x="4644447" y="6384641"/>
                  <a:pt x="4345290" y="6361013"/>
                </a:cubicBezTo>
                <a:cubicBezTo>
                  <a:pt x="4046134" y="6337385"/>
                  <a:pt x="3899684" y="6389413"/>
                  <a:pt x="3676227" y="6361013"/>
                </a:cubicBezTo>
                <a:cubicBezTo>
                  <a:pt x="3452770" y="6332613"/>
                  <a:pt x="3136105" y="6388932"/>
                  <a:pt x="2946948" y="6361013"/>
                </a:cubicBezTo>
                <a:cubicBezTo>
                  <a:pt x="2757791" y="6333094"/>
                  <a:pt x="2535499" y="6380490"/>
                  <a:pt x="2338101" y="6361013"/>
                </a:cubicBezTo>
                <a:cubicBezTo>
                  <a:pt x="2140703" y="6341536"/>
                  <a:pt x="1492268" y="6299180"/>
                  <a:pt x="1060190" y="6361013"/>
                </a:cubicBezTo>
                <a:cubicBezTo>
                  <a:pt x="423998" y="6268314"/>
                  <a:pt x="-52405" y="5908775"/>
                  <a:pt x="0" y="5300823"/>
                </a:cubicBezTo>
                <a:cubicBezTo>
                  <a:pt x="-10522" y="5091459"/>
                  <a:pt x="-29138" y="4860761"/>
                  <a:pt x="0" y="4652612"/>
                </a:cubicBezTo>
                <a:cubicBezTo>
                  <a:pt x="29138" y="4444463"/>
                  <a:pt x="-11150" y="4271886"/>
                  <a:pt x="0" y="4131620"/>
                </a:cubicBezTo>
                <a:cubicBezTo>
                  <a:pt x="11150" y="3991354"/>
                  <a:pt x="-29370" y="3812954"/>
                  <a:pt x="0" y="3525815"/>
                </a:cubicBezTo>
                <a:cubicBezTo>
                  <a:pt x="29370" y="3238676"/>
                  <a:pt x="981" y="3190152"/>
                  <a:pt x="0" y="2962417"/>
                </a:cubicBezTo>
                <a:cubicBezTo>
                  <a:pt x="-981" y="2734682"/>
                  <a:pt x="-8758" y="2554314"/>
                  <a:pt x="0" y="2441425"/>
                </a:cubicBezTo>
                <a:cubicBezTo>
                  <a:pt x="8758" y="2328536"/>
                  <a:pt x="-15450" y="2093919"/>
                  <a:pt x="0" y="1750807"/>
                </a:cubicBezTo>
                <a:cubicBezTo>
                  <a:pt x="15450" y="1407695"/>
                  <a:pt x="26685" y="1370642"/>
                  <a:pt x="0" y="1060190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3500" dirty="0">
              <a:solidFill>
                <a:srgbClr val="C71A2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Nhóm 25"/>
          <p:cNvGrpSpPr/>
          <p:nvPr/>
        </p:nvGrpSpPr>
        <p:grpSpPr>
          <a:xfrm>
            <a:off x="-1774822" y="711187"/>
            <a:ext cx="7076722" cy="7568337"/>
            <a:chOff x="-4579191" y="2265358"/>
            <a:chExt cx="4508550" cy="4692854"/>
          </a:xfrm>
        </p:grpSpPr>
        <p:pic>
          <p:nvPicPr>
            <p:cNvPr id="27" name="Hình ảnh 26" descr="Ảnh có chứa đồ chơi, búp bê&#10;&#10;Mô tả được tạo tự độ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34661" r="71031">
                          <a14:backgroundMark x1="57448" y1="63056" x2="57448" y2="63056"/>
                          <a14:backgroundMark x1="57760" y1="63056" x2="57760" y2="630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41" t="5174" r="29366" b="7263"/>
            <a:stretch>
              <a:fillRect/>
            </a:stretch>
          </p:blipFill>
          <p:spPr>
            <a:xfrm flipH="1">
              <a:off x="-4579191" y="2265358"/>
              <a:ext cx="3476979" cy="4692854"/>
            </a:xfrm>
            <a:prstGeom prst="rect">
              <a:avLst/>
            </a:prstGeom>
          </p:spPr>
        </p:pic>
        <p:pic>
          <p:nvPicPr>
            <p:cNvPr id="28" name="Hình ảnh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444" b="94352" l="55521" r="84375">
                          <a14:foregroundMark x1="55781" y1="70370" x2="55781" y2="70370"/>
                          <a14:foregroundMark x1="55521" y1="79815" x2="55521" y2="7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65" t="43958" r="15977"/>
            <a:stretch>
              <a:fillRect/>
            </a:stretch>
          </p:blipFill>
          <p:spPr>
            <a:xfrm>
              <a:off x="-2447110" y="3641273"/>
              <a:ext cx="2376469" cy="2358929"/>
            </a:xfrm>
            <a:prstGeom prst="rect">
              <a:avLst/>
            </a:prstGeom>
          </p:spPr>
        </p:pic>
      </p:grpSp>
      <p:grpSp>
        <p:nvGrpSpPr>
          <p:cNvPr id="19" name="Nhóm 18"/>
          <p:cNvGrpSpPr/>
          <p:nvPr/>
        </p:nvGrpSpPr>
        <p:grpSpPr>
          <a:xfrm>
            <a:off x="124577" y="271542"/>
            <a:ext cx="12067423" cy="7904857"/>
            <a:chOff x="-190879" y="-2692831"/>
            <a:chExt cx="7250368" cy="7904857"/>
          </a:xfrm>
        </p:grpSpPr>
        <p:sp>
          <p:nvSpPr>
            <p:cNvPr id="20" name="TextBox 12"/>
            <p:cNvSpPr txBox="1"/>
            <p:nvPr/>
          </p:nvSpPr>
          <p:spPr>
            <a:xfrm>
              <a:off x="-190879" y="2349704"/>
              <a:ext cx="725036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Tạm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biệt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và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hẹn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gặp</a:t>
              </a:r>
              <a:r>
                <a:rPr lang="en-US" sz="9000" b="1" dirty="0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9000" b="1" dirty="0" err="1">
                  <a:ln w="254000">
                    <a:solidFill>
                      <a:schemeClr val="bg1"/>
                    </a:solidFill>
                  </a:ln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lại</a:t>
              </a:r>
              <a:endParaRPr lang="en-US" sz="9000" b="1" dirty="0">
                <a:ln w="254000">
                  <a:solidFill>
                    <a:schemeClr val="bg1"/>
                  </a:solidFill>
                </a:ln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21" name="TextBox 12"/>
            <p:cNvSpPr txBox="1"/>
            <p:nvPr/>
          </p:nvSpPr>
          <p:spPr>
            <a:xfrm>
              <a:off x="2135259" y="-2692831"/>
              <a:ext cx="4476013" cy="2245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Tạm</a:t>
              </a:r>
              <a:r>
                <a:rPr lang="en-US" sz="7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biệt</a:t>
              </a:r>
              <a:r>
                <a:rPr lang="en-US" sz="7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và</a:t>
              </a:r>
              <a:r>
                <a:rPr lang="en-US" sz="7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hẹn</a:t>
              </a:r>
              <a:r>
                <a:rPr lang="en-US" sz="7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gặp</a:t>
              </a:r>
              <a:r>
                <a:rPr lang="en-US" sz="7000" b="1" dirty="0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7000" b="1" dirty="0" err="1">
                  <a:ln w="0"/>
                  <a:solidFill>
                    <a:srgbClr val="C00000"/>
                  </a:solidFill>
                  <a:latin typeface="LNTH-Dinomiko" panose="020005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lại</a:t>
              </a:r>
              <a:endParaRPr lang="en-US" sz="7000" b="1" dirty="0">
                <a:ln w="0"/>
                <a:solidFill>
                  <a:srgbClr val="C00000"/>
                </a:solidFill>
                <a:latin typeface="LNTH-Dinomiko" panose="020005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67" b="93704" l="12083" r="73750">
                        <a14:foregroundMark x1="28333" y1="18241" x2="21354" y2="17222"/>
                        <a14:foregroundMark x1="17031" y1="17500" x2="20938" y2="18056"/>
                        <a14:foregroundMark x1="32344" y1="18611" x2="37865" y2="18611"/>
                        <a14:foregroundMark x1="37865" y1="18611" x2="40208" y2="19259"/>
                        <a14:foregroundMark x1="32552" y1="17037" x2="32552" y2="17037"/>
                        <a14:foregroundMark x1="15990" y1="16481" x2="15990" y2="16481"/>
                        <a14:foregroundMark x1="13333" y1="89537" x2="13333" y2="89537"/>
                        <a14:foregroundMark x1="13646" y1="91296" x2="13646" y2="91296"/>
                        <a14:foregroundMark x1="72448" y1="61667" x2="72448" y2="61667"/>
                        <a14:foregroundMark x1="67708" y1="93704" x2="67708" y2="93704"/>
                        <a14:foregroundMark x1="73073" y1="62870" x2="73073" y2="62870"/>
                        <a14:foregroundMark x1="32240" y1="16019" x2="32240" y2="16019"/>
                        <a14:foregroundMark x1="15469" y1="14259" x2="15469" y2="14259"/>
                        <a14:foregroundMark x1="12083" y1="89074" x2="12083" y2="89074"/>
                        <a14:backgroundMark x1="37604" y1="61667" x2="39948" y2="66852"/>
                        <a14:backgroundMark x1="39427" y1="35926" x2="43438" y2="45556"/>
                        <a14:backgroundMark x1="33021" y1="66852" x2="40417" y2="73333"/>
                        <a14:backgroundMark x1="32240" y1="48889" x2="32240" y2="53704"/>
                        <a14:backgroundMark x1="32135" y1="27222" x2="32135" y2="27222"/>
                        <a14:backgroundMark x1="32344" y1="24630" x2="32708" y2="31019"/>
                        <a14:backgroundMark x1="46563" y1="27037" x2="46458" y2="3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5" t="8410" r="18309" b="1846"/>
          <a:stretch>
            <a:fillRect/>
          </a:stretch>
        </p:blipFill>
        <p:spPr>
          <a:xfrm>
            <a:off x="-764270" y="1910691"/>
            <a:ext cx="8133722" cy="5343098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>
            <a:fillRect/>
          </a:stretch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>
            <a:fillRect/>
          </a:stretch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4" name="TextBox 10"/>
          <p:cNvSpPr txBox="1"/>
          <p:nvPr/>
        </p:nvSpPr>
        <p:spPr>
          <a:xfrm>
            <a:off x="-764270" y="-387072"/>
            <a:ext cx="13720539" cy="156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6E67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C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FA9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H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I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D8C4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A 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S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0A77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Ẻ 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&amp;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0A77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 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L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6E67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Ắ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8AC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N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A968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G 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N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G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H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D1C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Hoa Nho LNTH" pitchFamily="2" charset="0"/>
              </a:rPr>
              <a:t>E</a:t>
            </a:r>
            <a:endParaRPr lang="en-US" sz="8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A968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Hoa Nho LNTH" pitchFamily="2" charset="0"/>
            </a:endParaRPr>
          </a:p>
        </p:txBody>
      </p:sp>
      <p:sp>
        <p:nvSpPr>
          <p:cNvPr id="15" name="Lưu Đồ: Thay đổi Tiến Trình 14"/>
          <p:cNvSpPr/>
          <p:nvPr/>
        </p:nvSpPr>
        <p:spPr>
          <a:xfrm>
            <a:off x="5971817" y="2364081"/>
            <a:ext cx="5138495" cy="3532147"/>
          </a:xfrm>
          <a:custGeom>
            <a:avLst/>
            <a:gdLst>
              <a:gd name="connsiteX0" fmla="*/ 0 w 5138495"/>
              <a:gd name="connsiteY0" fmla="*/ 588691 h 3532147"/>
              <a:gd name="connsiteX1" fmla="*/ 588691 w 5138495"/>
              <a:gd name="connsiteY1" fmla="*/ 0 h 3532147"/>
              <a:gd name="connsiteX2" fmla="*/ 1169654 w 5138495"/>
              <a:gd name="connsiteY2" fmla="*/ 0 h 3532147"/>
              <a:gd name="connsiteX3" fmla="*/ 1909062 w 5138495"/>
              <a:gd name="connsiteY3" fmla="*/ 0 h 3532147"/>
              <a:gd name="connsiteX4" fmla="*/ 2450414 w 5138495"/>
              <a:gd name="connsiteY4" fmla="*/ 0 h 3532147"/>
              <a:gd name="connsiteX5" fmla="*/ 3031377 w 5138495"/>
              <a:gd name="connsiteY5" fmla="*/ 0 h 3532147"/>
              <a:gd name="connsiteX6" fmla="*/ 3691563 w 5138495"/>
              <a:gd name="connsiteY6" fmla="*/ 0 h 3532147"/>
              <a:gd name="connsiteX7" fmla="*/ 4549804 w 5138495"/>
              <a:gd name="connsiteY7" fmla="*/ 0 h 3532147"/>
              <a:gd name="connsiteX8" fmla="*/ 5138495 w 5138495"/>
              <a:gd name="connsiteY8" fmla="*/ 588691 h 3532147"/>
              <a:gd name="connsiteX9" fmla="*/ 5138495 w 5138495"/>
              <a:gd name="connsiteY9" fmla="*/ 1177382 h 3532147"/>
              <a:gd name="connsiteX10" fmla="*/ 5138495 w 5138495"/>
              <a:gd name="connsiteY10" fmla="*/ 1718978 h 3532147"/>
              <a:gd name="connsiteX11" fmla="*/ 5138495 w 5138495"/>
              <a:gd name="connsiteY11" fmla="*/ 2237027 h 3532147"/>
              <a:gd name="connsiteX12" fmla="*/ 5138495 w 5138495"/>
              <a:gd name="connsiteY12" fmla="*/ 2943456 h 3532147"/>
              <a:gd name="connsiteX13" fmla="*/ 4549804 w 5138495"/>
              <a:gd name="connsiteY13" fmla="*/ 3532147 h 3532147"/>
              <a:gd name="connsiteX14" fmla="*/ 4008452 w 5138495"/>
              <a:gd name="connsiteY14" fmla="*/ 3532147 h 3532147"/>
              <a:gd name="connsiteX15" fmla="*/ 3308655 w 5138495"/>
              <a:gd name="connsiteY15" fmla="*/ 3532147 h 3532147"/>
              <a:gd name="connsiteX16" fmla="*/ 2688081 w 5138495"/>
              <a:gd name="connsiteY16" fmla="*/ 3532147 h 3532147"/>
              <a:gd name="connsiteX17" fmla="*/ 2027895 w 5138495"/>
              <a:gd name="connsiteY17" fmla="*/ 3532147 h 3532147"/>
              <a:gd name="connsiteX18" fmla="*/ 1328099 w 5138495"/>
              <a:gd name="connsiteY18" fmla="*/ 3532147 h 3532147"/>
              <a:gd name="connsiteX19" fmla="*/ 588691 w 5138495"/>
              <a:gd name="connsiteY19" fmla="*/ 3532147 h 3532147"/>
              <a:gd name="connsiteX20" fmla="*/ 0 w 5138495"/>
              <a:gd name="connsiteY20" fmla="*/ 2943456 h 3532147"/>
              <a:gd name="connsiteX21" fmla="*/ 0 w 5138495"/>
              <a:gd name="connsiteY21" fmla="*/ 2354765 h 3532147"/>
              <a:gd name="connsiteX22" fmla="*/ 0 w 5138495"/>
              <a:gd name="connsiteY22" fmla="*/ 1813169 h 3532147"/>
              <a:gd name="connsiteX23" fmla="*/ 0 w 5138495"/>
              <a:gd name="connsiteY23" fmla="*/ 1224478 h 3532147"/>
              <a:gd name="connsiteX24" fmla="*/ 0 w 5138495"/>
              <a:gd name="connsiteY24" fmla="*/ 588691 h 353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38495" h="3532147" fill="none" extrusionOk="0">
                <a:moveTo>
                  <a:pt x="0" y="588691"/>
                </a:moveTo>
                <a:cubicBezTo>
                  <a:pt x="-1702" y="254564"/>
                  <a:pt x="213268" y="14211"/>
                  <a:pt x="588691" y="0"/>
                </a:cubicBezTo>
                <a:cubicBezTo>
                  <a:pt x="850989" y="5763"/>
                  <a:pt x="893400" y="132"/>
                  <a:pt x="1169654" y="0"/>
                </a:cubicBezTo>
                <a:cubicBezTo>
                  <a:pt x="1445908" y="-132"/>
                  <a:pt x="1574383" y="-27512"/>
                  <a:pt x="1909062" y="0"/>
                </a:cubicBezTo>
                <a:cubicBezTo>
                  <a:pt x="2243741" y="27512"/>
                  <a:pt x="2260545" y="-8203"/>
                  <a:pt x="2450414" y="0"/>
                </a:cubicBezTo>
                <a:cubicBezTo>
                  <a:pt x="2640283" y="8203"/>
                  <a:pt x="2819804" y="10304"/>
                  <a:pt x="3031377" y="0"/>
                </a:cubicBezTo>
                <a:cubicBezTo>
                  <a:pt x="3242950" y="-10304"/>
                  <a:pt x="3461053" y="30146"/>
                  <a:pt x="3691563" y="0"/>
                </a:cubicBezTo>
                <a:cubicBezTo>
                  <a:pt x="3922073" y="-30146"/>
                  <a:pt x="4124659" y="-36087"/>
                  <a:pt x="4549804" y="0"/>
                </a:cubicBezTo>
                <a:cubicBezTo>
                  <a:pt x="4876971" y="-40790"/>
                  <a:pt x="5168266" y="226151"/>
                  <a:pt x="5138495" y="588691"/>
                </a:cubicBezTo>
                <a:cubicBezTo>
                  <a:pt x="5125704" y="821264"/>
                  <a:pt x="5160431" y="931236"/>
                  <a:pt x="5138495" y="1177382"/>
                </a:cubicBezTo>
                <a:cubicBezTo>
                  <a:pt x="5116559" y="1423528"/>
                  <a:pt x="5152111" y="1485529"/>
                  <a:pt x="5138495" y="1718978"/>
                </a:cubicBezTo>
                <a:cubicBezTo>
                  <a:pt x="5124879" y="1952427"/>
                  <a:pt x="5142854" y="2028950"/>
                  <a:pt x="5138495" y="2237027"/>
                </a:cubicBezTo>
                <a:cubicBezTo>
                  <a:pt x="5134136" y="2445104"/>
                  <a:pt x="5117990" y="2702746"/>
                  <a:pt x="5138495" y="2943456"/>
                </a:cubicBezTo>
                <a:cubicBezTo>
                  <a:pt x="5111312" y="3257096"/>
                  <a:pt x="4949308" y="3533691"/>
                  <a:pt x="4549804" y="3532147"/>
                </a:cubicBezTo>
                <a:cubicBezTo>
                  <a:pt x="4349055" y="3535158"/>
                  <a:pt x="4262480" y="3516276"/>
                  <a:pt x="4008452" y="3532147"/>
                </a:cubicBezTo>
                <a:cubicBezTo>
                  <a:pt x="3754424" y="3548018"/>
                  <a:pt x="3511223" y="3508351"/>
                  <a:pt x="3308655" y="3532147"/>
                </a:cubicBezTo>
                <a:cubicBezTo>
                  <a:pt x="3106087" y="3555943"/>
                  <a:pt x="2829470" y="3526085"/>
                  <a:pt x="2688081" y="3532147"/>
                </a:cubicBezTo>
                <a:cubicBezTo>
                  <a:pt x="2546692" y="3538209"/>
                  <a:pt x="2235935" y="3512128"/>
                  <a:pt x="2027895" y="3532147"/>
                </a:cubicBezTo>
                <a:cubicBezTo>
                  <a:pt x="1819855" y="3552166"/>
                  <a:pt x="1473294" y="3503825"/>
                  <a:pt x="1328099" y="3532147"/>
                </a:cubicBezTo>
                <a:cubicBezTo>
                  <a:pt x="1182904" y="3560469"/>
                  <a:pt x="912149" y="3538767"/>
                  <a:pt x="588691" y="3532147"/>
                </a:cubicBezTo>
                <a:cubicBezTo>
                  <a:pt x="276238" y="3529517"/>
                  <a:pt x="-43120" y="3207158"/>
                  <a:pt x="0" y="2943456"/>
                </a:cubicBezTo>
                <a:cubicBezTo>
                  <a:pt x="12829" y="2773118"/>
                  <a:pt x="28922" y="2496674"/>
                  <a:pt x="0" y="2354765"/>
                </a:cubicBezTo>
                <a:cubicBezTo>
                  <a:pt x="-28922" y="2212856"/>
                  <a:pt x="8378" y="2069249"/>
                  <a:pt x="0" y="1813169"/>
                </a:cubicBezTo>
                <a:cubicBezTo>
                  <a:pt x="-8378" y="1557089"/>
                  <a:pt x="21251" y="1494442"/>
                  <a:pt x="0" y="1224478"/>
                </a:cubicBezTo>
                <a:cubicBezTo>
                  <a:pt x="-21251" y="954514"/>
                  <a:pt x="-31008" y="874375"/>
                  <a:pt x="0" y="588691"/>
                </a:cubicBezTo>
                <a:close/>
              </a:path>
              <a:path w="5138495" h="3532147" stroke="0" extrusionOk="0">
                <a:moveTo>
                  <a:pt x="0" y="588691"/>
                </a:moveTo>
                <a:cubicBezTo>
                  <a:pt x="15014" y="268972"/>
                  <a:pt x="252065" y="-66248"/>
                  <a:pt x="588691" y="0"/>
                </a:cubicBezTo>
                <a:cubicBezTo>
                  <a:pt x="872304" y="28595"/>
                  <a:pt x="980167" y="-24140"/>
                  <a:pt x="1169654" y="0"/>
                </a:cubicBezTo>
                <a:cubicBezTo>
                  <a:pt x="1359141" y="24140"/>
                  <a:pt x="1521398" y="-4333"/>
                  <a:pt x="1750617" y="0"/>
                </a:cubicBezTo>
                <a:cubicBezTo>
                  <a:pt x="1979836" y="4333"/>
                  <a:pt x="2238893" y="6441"/>
                  <a:pt x="2450414" y="0"/>
                </a:cubicBezTo>
                <a:cubicBezTo>
                  <a:pt x="2661935" y="-6441"/>
                  <a:pt x="3029973" y="14126"/>
                  <a:pt x="3189822" y="0"/>
                </a:cubicBezTo>
                <a:cubicBezTo>
                  <a:pt x="3349671" y="-14126"/>
                  <a:pt x="3595866" y="-10770"/>
                  <a:pt x="3850007" y="0"/>
                </a:cubicBezTo>
                <a:cubicBezTo>
                  <a:pt x="4104148" y="10770"/>
                  <a:pt x="4373682" y="-25778"/>
                  <a:pt x="4549804" y="0"/>
                </a:cubicBezTo>
                <a:cubicBezTo>
                  <a:pt x="4876556" y="11962"/>
                  <a:pt x="5137807" y="226328"/>
                  <a:pt x="5138495" y="588691"/>
                </a:cubicBezTo>
                <a:cubicBezTo>
                  <a:pt x="5162583" y="728640"/>
                  <a:pt x="5144366" y="983177"/>
                  <a:pt x="5138495" y="1224478"/>
                </a:cubicBezTo>
                <a:cubicBezTo>
                  <a:pt x="5132624" y="1465779"/>
                  <a:pt x="5127113" y="1543344"/>
                  <a:pt x="5138495" y="1766074"/>
                </a:cubicBezTo>
                <a:cubicBezTo>
                  <a:pt x="5149877" y="1988804"/>
                  <a:pt x="5129947" y="2042328"/>
                  <a:pt x="5138495" y="2284122"/>
                </a:cubicBezTo>
                <a:cubicBezTo>
                  <a:pt x="5147043" y="2525916"/>
                  <a:pt x="5144041" y="2765568"/>
                  <a:pt x="5138495" y="2943456"/>
                </a:cubicBezTo>
                <a:cubicBezTo>
                  <a:pt x="5111414" y="3274875"/>
                  <a:pt x="4842810" y="3547730"/>
                  <a:pt x="4549804" y="3532147"/>
                </a:cubicBezTo>
                <a:cubicBezTo>
                  <a:pt x="4322716" y="3552028"/>
                  <a:pt x="4166847" y="3515158"/>
                  <a:pt x="3810396" y="3532147"/>
                </a:cubicBezTo>
                <a:cubicBezTo>
                  <a:pt x="3453945" y="3549136"/>
                  <a:pt x="3455410" y="3530492"/>
                  <a:pt x="3150211" y="3532147"/>
                </a:cubicBezTo>
                <a:cubicBezTo>
                  <a:pt x="2845013" y="3533802"/>
                  <a:pt x="2730384" y="3558400"/>
                  <a:pt x="2529636" y="3532147"/>
                </a:cubicBezTo>
                <a:cubicBezTo>
                  <a:pt x="2328888" y="3505894"/>
                  <a:pt x="2116009" y="3521001"/>
                  <a:pt x="1988284" y="3532147"/>
                </a:cubicBezTo>
                <a:cubicBezTo>
                  <a:pt x="1860559" y="3543293"/>
                  <a:pt x="1486355" y="3498460"/>
                  <a:pt x="1288488" y="3532147"/>
                </a:cubicBezTo>
                <a:cubicBezTo>
                  <a:pt x="1090621" y="3565834"/>
                  <a:pt x="793550" y="3527739"/>
                  <a:pt x="588691" y="3532147"/>
                </a:cubicBezTo>
                <a:cubicBezTo>
                  <a:pt x="232539" y="3485247"/>
                  <a:pt x="-19670" y="3285155"/>
                  <a:pt x="0" y="2943456"/>
                </a:cubicBezTo>
                <a:cubicBezTo>
                  <a:pt x="-2200" y="2721343"/>
                  <a:pt x="-17250" y="2518221"/>
                  <a:pt x="0" y="2378312"/>
                </a:cubicBezTo>
                <a:cubicBezTo>
                  <a:pt x="17250" y="2238403"/>
                  <a:pt x="9664" y="1919828"/>
                  <a:pt x="0" y="1742526"/>
                </a:cubicBezTo>
                <a:cubicBezTo>
                  <a:pt x="-9664" y="1565224"/>
                  <a:pt x="17188" y="1323901"/>
                  <a:pt x="0" y="1153835"/>
                </a:cubicBezTo>
                <a:cubicBezTo>
                  <a:pt x="-17188" y="983769"/>
                  <a:pt x="-13200" y="703486"/>
                  <a:pt x="0" y="588691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kể cho bạn bên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cạnh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nghe một vài việc em đã giúp đỡ hàng xóm láng  giềng.</a:t>
            </a:r>
            <a:endParaRPr lang="en-US" sz="4000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Lưu Đồ: Thay đổi Tiến Trình 14"/>
          <p:cNvSpPr/>
          <p:nvPr/>
        </p:nvSpPr>
        <p:spPr>
          <a:xfrm>
            <a:off x="141250" y="228375"/>
            <a:ext cx="11909500" cy="1808619"/>
          </a:xfrm>
          <a:custGeom>
            <a:avLst/>
            <a:gdLst>
              <a:gd name="connsiteX0" fmla="*/ 0 w 11909500"/>
              <a:gd name="connsiteY0" fmla="*/ 301437 h 1808619"/>
              <a:gd name="connsiteX1" fmla="*/ 301437 w 11909500"/>
              <a:gd name="connsiteY1" fmla="*/ 0 h 1808619"/>
              <a:gd name="connsiteX2" fmla="*/ 966533 w 11909500"/>
              <a:gd name="connsiteY2" fmla="*/ 0 h 1808619"/>
              <a:gd name="connsiteX3" fmla="*/ 1518562 w 11909500"/>
              <a:gd name="connsiteY3" fmla="*/ 0 h 1808619"/>
              <a:gd name="connsiteX4" fmla="*/ 2409790 w 11909500"/>
              <a:gd name="connsiteY4" fmla="*/ 0 h 1808619"/>
              <a:gd name="connsiteX5" fmla="*/ 3301019 w 11909500"/>
              <a:gd name="connsiteY5" fmla="*/ 0 h 1808619"/>
              <a:gd name="connsiteX6" fmla="*/ 3853048 w 11909500"/>
              <a:gd name="connsiteY6" fmla="*/ 0 h 1808619"/>
              <a:gd name="connsiteX7" fmla="*/ 4744276 w 11909500"/>
              <a:gd name="connsiteY7" fmla="*/ 0 h 1808619"/>
              <a:gd name="connsiteX8" fmla="*/ 5070173 w 11909500"/>
              <a:gd name="connsiteY8" fmla="*/ 0 h 1808619"/>
              <a:gd name="connsiteX9" fmla="*/ 5622203 w 11909500"/>
              <a:gd name="connsiteY9" fmla="*/ 0 h 1808619"/>
              <a:gd name="connsiteX10" fmla="*/ 6400365 w 11909500"/>
              <a:gd name="connsiteY10" fmla="*/ 0 h 1808619"/>
              <a:gd name="connsiteX11" fmla="*/ 6726262 w 11909500"/>
              <a:gd name="connsiteY11" fmla="*/ 0 h 1808619"/>
              <a:gd name="connsiteX12" fmla="*/ 7391357 w 11909500"/>
              <a:gd name="connsiteY12" fmla="*/ 0 h 1808619"/>
              <a:gd name="connsiteX13" fmla="*/ 7830320 w 11909500"/>
              <a:gd name="connsiteY13" fmla="*/ 0 h 1808619"/>
              <a:gd name="connsiteX14" fmla="*/ 8382350 w 11909500"/>
              <a:gd name="connsiteY14" fmla="*/ 0 h 1808619"/>
              <a:gd name="connsiteX15" fmla="*/ 9047446 w 11909500"/>
              <a:gd name="connsiteY15" fmla="*/ 0 h 1808619"/>
              <a:gd name="connsiteX16" fmla="*/ 9486409 w 11909500"/>
              <a:gd name="connsiteY16" fmla="*/ 0 h 1808619"/>
              <a:gd name="connsiteX17" fmla="*/ 10377637 w 11909500"/>
              <a:gd name="connsiteY17" fmla="*/ 0 h 1808619"/>
              <a:gd name="connsiteX18" fmla="*/ 10929666 w 11909500"/>
              <a:gd name="connsiteY18" fmla="*/ 0 h 1808619"/>
              <a:gd name="connsiteX19" fmla="*/ 11608064 w 11909500"/>
              <a:gd name="connsiteY19" fmla="*/ 0 h 1808619"/>
              <a:gd name="connsiteX20" fmla="*/ 11909501 w 11909500"/>
              <a:gd name="connsiteY20" fmla="*/ 301437 h 1808619"/>
              <a:gd name="connsiteX21" fmla="*/ 11909500 w 11909500"/>
              <a:gd name="connsiteY21" fmla="*/ 1507183 h 1808619"/>
              <a:gd name="connsiteX22" fmla="*/ 11608063 w 11909500"/>
              <a:gd name="connsiteY22" fmla="*/ 1808620 h 1808619"/>
              <a:gd name="connsiteX23" fmla="*/ 11169100 w 11909500"/>
              <a:gd name="connsiteY23" fmla="*/ 1808620 h 1808619"/>
              <a:gd name="connsiteX24" fmla="*/ 10843203 w 11909500"/>
              <a:gd name="connsiteY24" fmla="*/ 1808620 h 1808619"/>
              <a:gd name="connsiteX25" fmla="*/ 9951975 w 11909500"/>
              <a:gd name="connsiteY25" fmla="*/ 1808620 h 1808619"/>
              <a:gd name="connsiteX26" fmla="*/ 9286879 w 11909500"/>
              <a:gd name="connsiteY26" fmla="*/ 1808620 h 1808619"/>
              <a:gd name="connsiteX27" fmla="*/ 8621784 w 11909500"/>
              <a:gd name="connsiteY27" fmla="*/ 1808620 h 1808619"/>
              <a:gd name="connsiteX28" fmla="*/ 7843622 w 11909500"/>
              <a:gd name="connsiteY28" fmla="*/ 1808620 h 1808619"/>
              <a:gd name="connsiteX29" fmla="*/ 7178526 w 11909500"/>
              <a:gd name="connsiteY29" fmla="*/ 1808620 h 1808619"/>
              <a:gd name="connsiteX30" fmla="*/ 6852629 w 11909500"/>
              <a:gd name="connsiteY30" fmla="*/ 1808620 h 1808619"/>
              <a:gd name="connsiteX31" fmla="*/ 5961401 w 11909500"/>
              <a:gd name="connsiteY31" fmla="*/ 1808620 h 1808619"/>
              <a:gd name="connsiteX32" fmla="*/ 5183239 w 11909500"/>
              <a:gd name="connsiteY32" fmla="*/ 1808619 h 1808619"/>
              <a:gd name="connsiteX33" fmla="*/ 4744276 w 11909500"/>
              <a:gd name="connsiteY33" fmla="*/ 1808619 h 1808619"/>
              <a:gd name="connsiteX34" fmla="*/ 4192247 w 11909500"/>
              <a:gd name="connsiteY34" fmla="*/ 1808619 h 1808619"/>
              <a:gd name="connsiteX35" fmla="*/ 3866350 w 11909500"/>
              <a:gd name="connsiteY35" fmla="*/ 1808619 h 1808619"/>
              <a:gd name="connsiteX36" fmla="*/ 3201254 w 11909500"/>
              <a:gd name="connsiteY36" fmla="*/ 1808619 h 1808619"/>
              <a:gd name="connsiteX37" fmla="*/ 2762291 w 11909500"/>
              <a:gd name="connsiteY37" fmla="*/ 1808619 h 1808619"/>
              <a:gd name="connsiteX38" fmla="*/ 1871063 w 11909500"/>
              <a:gd name="connsiteY38" fmla="*/ 1808619 h 1808619"/>
              <a:gd name="connsiteX39" fmla="*/ 1092901 w 11909500"/>
              <a:gd name="connsiteY39" fmla="*/ 1808619 h 1808619"/>
              <a:gd name="connsiteX40" fmla="*/ 301437 w 11909500"/>
              <a:gd name="connsiteY40" fmla="*/ 1808619 h 1808619"/>
              <a:gd name="connsiteX41" fmla="*/ 0 w 11909500"/>
              <a:gd name="connsiteY41" fmla="*/ 1507182 h 1808619"/>
              <a:gd name="connsiteX42" fmla="*/ 0 w 11909500"/>
              <a:gd name="connsiteY42" fmla="*/ 928424 h 1808619"/>
              <a:gd name="connsiteX43" fmla="*/ 0 w 11909500"/>
              <a:gd name="connsiteY43" fmla="*/ 301437 h 180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909500" h="1808619" fill="none" extrusionOk="0">
                <a:moveTo>
                  <a:pt x="0" y="301437"/>
                </a:moveTo>
                <a:cubicBezTo>
                  <a:pt x="3331" y="97538"/>
                  <a:pt x="131250" y="3354"/>
                  <a:pt x="301437" y="0"/>
                </a:cubicBezTo>
                <a:cubicBezTo>
                  <a:pt x="473677" y="17118"/>
                  <a:pt x="778592" y="11988"/>
                  <a:pt x="966533" y="0"/>
                </a:cubicBezTo>
                <a:cubicBezTo>
                  <a:pt x="1154474" y="-11988"/>
                  <a:pt x="1242785" y="-24528"/>
                  <a:pt x="1518562" y="0"/>
                </a:cubicBezTo>
                <a:cubicBezTo>
                  <a:pt x="1794339" y="24528"/>
                  <a:pt x="2116204" y="-20894"/>
                  <a:pt x="2409790" y="0"/>
                </a:cubicBezTo>
                <a:cubicBezTo>
                  <a:pt x="2703376" y="20894"/>
                  <a:pt x="2988367" y="27145"/>
                  <a:pt x="3301019" y="0"/>
                </a:cubicBezTo>
                <a:cubicBezTo>
                  <a:pt x="3613671" y="-27145"/>
                  <a:pt x="3738469" y="14274"/>
                  <a:pt x="3853048" y="0"/>
                </a:cubicBezTo>
                <a:cubicBezTo>
                  <a:pt x="3967627" y="-14274"/>
                  <a:pt x="4539993" y="23252"/>
                  <a:pt x="4744276" y="0"/>
                </a:cubicBezTo>
                <a:cubicBezTo>
                  <a:pt x="4948559" y="-23252"/>
                  <a:pt x="4914620" y="-4230"/>
                  <a:pt x="5070173" y="0"/>
                </a:cubicBezTo>
                <a:cubicBezTo>
                  <a:pt x="5225726" y="4230"/>
                  <a:pt x="5380485" y="11683"/>
                  <a:pt x="5622203" y="0"/>
                </a:cubicBezTo>
                <a:cubicBezTo>
                  <a:pt x="5863921" y="-11683"/>
                  <a:pt x="6041549" y="25218"/>
                  <a:pt x="6400365" y="0"/>
                </a:cubicBezTo>
                <a:cubicBezTo>
                  <a:pt x="6759181" y="-25218"/>
                  <a:pt x="6653605" y="1997"/>
                  <a:pt x="6726262" y="0"/>
                </a:cubicBezTo>
                <a:cubicBezTo>
                  <a:pt x="6798919" y="-1997"/>
                  <a:pt x="7063804" y="19606"/>
                  <a:pt x="7391357" y="0"/>
                </a:cubicBezTo>
                <a:cubicBezTo>
                  <a:pt x="7718911" y="-19606"/>
                  <a:pt x="7715362" y="3752"/>
                  <a:pt x="7830320" y="0"/>
                </a:cubicBezTo>
                <a:cubicBezTo>
                  <a:pt x="7945278" y="-3752"/>
                  <a:pt x="8128489" y="5882"/>
                  <a:pt x="8382350" y="0"/>
                </a:cubicBezTo>
                <a:cubicBezTo>
                  <a:pt x="8636211" y="-5882"/>
                  <a:pt x="8771288" y="-32644"/>
                  <a:pt x="9047446" y="0"/>
                </a:cubicBezTo>
                <a:cubicBezTo>
                  <a:pt x="9323604" y="32644"/>
                  <a:pt x="9391967" y="5727"/>
                  <a:pt x="9486409" y="0"/>
                </a:cubicBezTo>
                <a:cubicBezTo>
                  <a:pt x="9580851" y="-5727"/>
                  <a:pt x="9953303" y="-4268"/>
                  <a:pt x="10377637" y="0"/>
                </a:cubicBezTo>
                <a:cubicBezTo>
                  <a:pt x="10801971" y="4268"/>
                  <a:pt x="10757009" y="-17275"/>
                  <a:pt x="10929666" y="0"/>
                </a:cubicBezTo>
                <a:cubicBezTo>
                  <a:pt x="11102323" y="17275"/>
                  <a:pt x="11300370" y="29733"/>
                  <a:pt x="11608064" y="0"/>
                </a:cubicBezTo>
                <a:cubicBezTo>
                  <a:pt x="11805539" y="5214"/>
                  <a:pt x="11936570" y="127069"/>
                  <a:pt x="11909501" y="301437"/>
                </a:cubicBezTo>
                <a:cubicBezTo>
                  <a:pt x="11920952" y="659263"/>
                  <a:pt x="11835694" y="1112887"/>
                  <a:pt x="11909500" y="1507183"/>
                </a:cubicBezTo>
                <a:cubicBezTo>
                  <a:pt x="11903586" y="1671419"/>
                  <a:pt x="11766179" y="1814289"/>
                  <a:pt x="11608063" y="1808620"/>
                </a:cubicBezTo>
                <a:cubicBezTo>
                  <a:pt x="11441531" y="1803399"/>
                  <a:pt x="11370506" y="1815340"/>
                  <a:pt x="11169100" y="1808620"/>
                </a:cubicBezTo>
                <a:cubicBezTo>
                  <a:pt x="10967694" y="1801900"/>
                  <a:pt x="10997896" y="1812163"/>
                  <a:pt x="10843203" y="1808620"/>
                </a:cubicBezTo>
                <a:cubicBezTo>
                  <a:pt x="10688510" y="1805077"/>
                  <a:pt x="10382143" y="1799362"/>
                  <a:pt x="9951975" y="1808620"/>
                </a:cubicBezTo>
                <a:cubicBezTo>
                  <a:pt x="9521807" y="1817878"/>
                  <a:pt x="9449364" y="1801131"/>
                  <a:pt x="9286879" y="1808620"/>
                </a:cubicBezTo>
                <a:cubicBezTo>
                  <a:pt x="9124394" y="1816109"/>
                  <a:pt x="8895749" y="1776902"/>
                  <a:pt x="8621784" y="1808620"/>
                </a:cubicBezTo>
                <a:cubicBezTo>
                  <a:pt x="8347819" y="1840338"/>
                  <a:pt x="8001220" y="1786880"/>
                  <a:pt x="7843622" y="1808620"/>
                </a:cubicBezTo>
                <a:cubicBezTo>
                  <a:pt x="7686024" y="1830360"/>
                  <a:pt x="7382788" y="1790807"/>
                  <a:pt x="7178526" y="1808620"/>
                </a:cubicBezTo>
                <a:cubicBezTo>
                  <a:pt x="6974264" y="1826433"/>
                  <a:pt x="6939987" y="1818290"/>
                  <a:pt x="6852629" y="1808620"/>
                </a:cubicBezTo>
                <a:cubicBezTo>
                  <a:pt x="6765271" y="1798950"/>
                  <a:pt x="6249198" y="1831899"/>
                  <a:pt x="5961401" y="1808620"/>
                </a:cubicBezTo>
                <a:cubicBezTo>
                  <a:pt x="5673604" y="1785341"/>
                  <a:pt x="5539275" y="1795051"/>
                  <a:pt x="5183239" y="1808619"/>
                </a:cubicBezTo>
                <a:cubicBezTo>
                  <a:pt x="4827203" y="1822187"/>
                  <a:pt x="4882355" y="1814414"/>
                  <a:pt x="4744276" y="1808619"/>
                </a:cubicBezTo>
                <a:cubicBezTo>
                  <a:pt x="4606197" y="1802824"/>
                  <a:pt x="4367548" y="1834687"/>
                  <a:pt x="4192247" y="1808619"/>
                </a:cubicBezTo>
                <a:cubicBezTo>
                  <a:pt x="4016946" y="1782551"/>
                  <a:pt x="4011699" y="1820786"/>
                  <a:pt x="3866350" y="1808619"/>
                </a:cubicBezTo>
                <a:cubicBezTo>
                  <a:pt x="3721001" y="1796452"/>
                  <a:pt x="3529575" y="1811019"/>
                  <a:pt x="3201254" y="1808619"/>
                </a:cubicBezTo>
                <a:cubicBezTo>
                  <a:pt x="2872933" y="1806219"/>
                  <a:pt x="2937159" y="1788433"/>
                  <a:pt x="2762291" y="1808619"/>
                </a:cubicBezTo>
                <a:cubicBezTo>
                  <a:pt x="2587423" y="1828805"/>
                  <a:pt x="2152605" y="1805591"/>
                  <a:pt x="1871063" y="1808619"/>
                </a:cubicBezTo>
                <a:cubicBezTo>
                  <a:pt x="1589521" y="1811647"/>
                  <a:pt x="1358464" y="1812514"/>
                  <a:pt x="1092901" y="1808619"/>
                </a:cubicBezTo>
                <a:cubicBezTo>
                  <a:pt x="827338" y="1804724"/>
                  <a:pt x="548257" y="1842426"/>
                  <a:pt x="301437" y="1808619"/>
                </a:cubicBezTo>
                <a:cubicBezTo>
                  <a:pt x="159055" y="1812414"/>
                  <a:pt x="18048" y="1697068"/>
                  <a:pt x="0" y="1507182"/>
                </a:cubicBezTo>
                <a:cubicBezTo>
                  <a:pt x="13275" y="1330319"/>
                  <a:pt x="15772" y="1086737"/>
                  <a:pt x="0" y="928424"/>
                </a:cubicBezTo>
                <a:cubicBezTo>
                  <a:pt x="-15772" y="770111"/>
                  <a:pt x="-2919" y="600337"/>
                  <a:pt x="0" y="301437"/>
                </a:cubicBezTo>
                <a:close/>
              </a:path>
              <a:path w="11909500" h="1808619" stroke="0" extrusionOk="0">
                <a:moveTo>
                  <a:pt x="0" y="301437"/>
                </a:moveTo>
                <a:cubicBezTo>
                  <a:pt x="5596" y="136973"/>
                  <a:pt x="131261" y="-21294"/>
                  <a:pt x="301437" y="0"/>
                </a:cubicBezTo>
                <a:cubicBezTo>
                  <a:pt x="423861" y="-3506"/>
                  <a:pt x="647280" y="-4079"/>
                  <a:pt x="740400" y="0"/>
                </a:cubicBezTo>
                <a:cubicBezTo>
                  <a:pt x="833520" y="4079"/>
                  <a:pt x="984063" y="-4777"/>
                  <a:pt x="1179363" y="0"/>
                </a:cubicBezTo>
                <a:cubicBezTo>
                  <a:pt x="1374663" y="4777"/>
                  <a:pt x="1786316" y="-30285"/>
                  <a:pt x="1957525" y="0"/>
                </a:cubicBezTo>
                <a:cubicBezTo>
                  <a:pt x="2128734" y="30285"/>
                  <a:pt x="2547977" y="-7875"/>
                  <a:pt x="2848754" y="0"/>
                </a:cubicBezTo>
                <a:cubicBezTo>
                  <a:pt x="3149531" y="7875"/>
                  <a:pt x="3361667" y="-26737"/>
                  <a:pt x="3513849" y="0"/>
                </a:cubicBezTo>
                <a:cubicBezTo>
                  <a:pt x="3666031" y="26737"/>
                  <a:pt x="3851951" y="3387"/>
                  <a:pt x="4065879" y="0"/>
                </a:cubicBezTo>
                <a:cubicBezTo>
                  <a:pt x="4279807" y="-3387"/>
                  <a:pt x="4231520" y="1582"/>
                  <a:pt x="4391776" y="0"/>
                </a:cubicBezTo>
                <a:cubicBezTo>
                  <a:pt x="4552032" y="-1582"/>
                  <a:pt x="4895597" y="27991"/>
                  <a:pt x="5056871" y="0"/>
                </a:cubicBezTo>
                <a:cubicBezTo>
                  <a:pt x="5218146" y="-27991"/>
                  <a:pt x="5417726" y="-18529"/>
                  <a:pt x="5721967" y="0"/>
                </a:cubicBezTo>
                <a:cubicBezTo>
                  <a:pt x="6026208" y="18529"/>
                  <a:pt x="5981821" y="12781"/>
                  <a:pt x="6160930" y="0"/>
                </a:cubicBezTo>
                <a:cubicBezTo>
                  <a:pt x="6340039" y="-12781"/>
                  <a:pt x="6349345" y="-11967"/>
                  <a:pt x="6486827" y="0"/>
                </a:cubicBezTo>
                <a:cubicBezTo>
                  <a:pt x="6624309" y="11967"/>
                  <a:pt x="6719401" y="-14629"/>
                  <a:pt x="6812724" y="0"/>
                </a:cubicBezTo>
                <a:cubicBezTo>
                  <a:pt x="6906047" y="14629"/>
                  <a:pt x="7429780" y="-19809"/>
                  <a:pt x="7703952" y="0"/>
                </a:cubicBezTo>
                <a:cubicBezTo>
                  <a:pt x="7978124" y="19809"/>
                  <a:pt x="7991758" y="-15655"/>
                  <a:pt x="8255982" y="0"/>
                </a:cubicBezTo>
                <a:cubicBezTo>
                  <a:pt x="8520206" y="15655"/>
                  <a:pt x="8498442" y="-7899"/>
                  <a:pt x="8694945" y="0"/>
                </a:cubicBezTo>
                <a:cubicBezTo>
                  <a:pt x="8891448" y="7899"/>
                  <a:pt x="9213954" y="-11570"/>
                  <a:pt x="9360041" y="0"/>
                </a:cubicBezTo>
                <a:cubicBezTo>
                  <a:pt x="9506128" y="11570"/>
                  <a:pt x="9792777" y="-26336"/>
                  <a:pt x="9912070" y="0"/>
                </a:cubicBezTo>
                <a:cubicBezTo>
                  <a:pt x="10031363" y="26336"/>
                  <a:pt x="10162914" y="-16102"/>
                  <a:pt x="10237967" y="0"/>
                </a:cubicBezTo>
                <a:cubicBezTo>
                  <a:pt x="10313020" y="16102"/>
                  <a:pt x="10827737" y="-1993"/>
                  <a:pt x="11016129" y="0"/>
                </a:cubicBezTo>
                <a:cubicBezTo>
                  <a:pt x="11204521" y="1993"/>
                  <a:pt x="11340355" y="-22575"/>
                  <a:pt x="11608064" y="0"/>
                </a:cubicBezTo>
                <a:cubicBezTo>
                  <a:pt x="11759140" y="-23283"/>
                  <a:pt x="11903932" y="139651"/>
                  <a:pt x="11909501" y="301437"/>
                </a:cubicBezTo>
                <a:cubicBezTo>
                  <a:pt x="11894221" y="697096"/>
                  <a:pt x="11925563" y="1122198"/>
                  <a:pt x="11909500" y="1507183"/>
                </a:cubicBezTo>
                <a:cubicBezTo>
                  <a:pt x="11948791" y="1676791"/>
                  <a:pt x="11762430" y="1842635"/>
                  <a:pt x="11608063" y="1808620"/>
                </a:cubicBezTo>
                <a:cubicBezTo>
                  <a:pt x="11381172" y="1829081"/>
                  <a:pt x="11213818" y="1807123"/>
                  <a:pt x="10942967" y="1808620"/>
                </a:cubicBezTo>
                <a:cubicBezTo>
                  <a:pt x="10672116" y="1810117"/>
                  <a:pt x="10726969" y="1824119"/>
                  <a:pt x="10617070" y="1808620"/>
                </a:cubicBezTo>
                <a:cubicBezTo>
                  <a:pt x="10507171" y="1793121"/>
                  <a:pt x="10302669" y="1829674"/>
                  <a:pt x="10065041" y="1808620"/>
                </a:cubicBezTo>
                <a:cubicBezTo>
                  <a:pt x="9827413" y="1787566"/>
                  <a:pt x="9788182" y="1807600"/>
                  <a:pt x="9513012" y="1808620"/>
                </a:cubicBezTo>
                <a:cubicBezTo>
                  <a:pt x="9237842" y="1809640"/>
                  <a:pt x="8805473" y="1802660"/>
                  <a:pt x="8621784" y="1808620"/>
                </a:cubicBezTo>
                <a:cubicBezTo>
                  <a:pt x="8438095" y="1814580"/>
                  <a:pt x="8164652" y="1794331"/>
                  <a:pt x="7843622" y="1808620"/>
                </a:cubicBezTo>
                <a:cubicBezTo>
                  <a:pt x="7522592" y="1822909"/>
                  <a:pt x="7381564" y="1819659"/>
                  <a:pt x="6952393" y="1808620"/>
                </a:cubicBezTo>
                <a:cubicBezTo>
                  <a:pt x="6523222" y="1797581"/>
                  <a:pt x="6411995" y="1823266"/>
                  <a:pt x="6174232" y="1808620"/>
                </a:cubicBezTo>
                <a:cubicBezTo>
                  <a:pt x="5936469" y="1793973"/>
                  <a:pt x="5860920" y="1819447"/>
                  <a:pt x="5735268" y="1808619"/>
                </a:cubicBezTo>
                <a:cubicBezTo>
                  <a:pt x="5609616" y="1797792"/>
                  <a:pt x="5158098" y="1782696"/>
                  <a:pt x="4957107" y="1808619"/>
                </a:cubicBezTo>
                <a:cubicBezTo>
                  <a:pt x="4756116" y="1834542"/>
                  <a:pt x="4577324" y="1798338"/>
                  <a:pt x="4292011" y="1808619"/>
                </a:cubicBezTo>
                <a:cubicBezTo>
                  <a:pt x="4006698" y="1818900"/>
                  <a:pt x="3596089" y="1793166"/>
                  <a:pt x="3400783" y="1808619"/>
                </a:cubicBezTo>
                <a:cubicBezTo>
                  <a:pt x="3205477" y="1824072"/>
                  <a:pt x="3091681" y="1793509"/>
                  <a:pt x="2848753" y="1808619"/>
                </a:cubicBezTo>
                <a:cubicBezTo>
                  <a:pt x="2605825" y="1823730"/>
                  <a:pt x="2666678" y="1816389"/>
                  <a:pt x="2522856" y="1808619"/>
                </a:cubicBezTo>
                <a:cubicBezTo>
                  <a:pt x="2379034" y="1800849"/>
                  <a:pt x="2265283" y="1788596"/>
                  <a:pt x="2083893" y="1808619"/>
                </a:cubicBezTo>
                <a:cubicBezTo>
                  <a:pt x="1902503" y="1828642"/>
                  <a:pt x="1789861" y="1804443"/>
                  <a:pt x="1644930" y="1808619"/>
                </a:cubicBezTo>
                <a:cubicBezTo>
                  <a:pt x="1499999" y="1812795"/>
                  <a:pt x="1302883" y="1810893"/>
                  <a:pt x="979835" y="1808619"/>
                </a:cubicBezTo>
                <a:cubicBezTo>
                  <a:pt x="656788" y="1806345"/>
                  <a:pt x="556909" y="1774787"/>
                  <a:pt x="301437" y="1808619"/>
                </a:cubicBezTo>
                <a:cubicBezTo>
                  <a:pt x="154029" y="1821540"/>
                  <a:pt x="1418" y="1693002"/>
                  <a:pt x="0" y="1507182"/>
                </a:cubicBezTo>
                <a:cubicBezTo>
                  <a:pt x="14568" y="1214595"/>
                  <a:pt x="12545" y="1058166"/>
                  <a:pt x="0" y="916367"/>
                </a:cubicBezTo>
                <a:cubicBezTo>
                  <a:pt x="-12545" y="774569"/>
                  <a:pt x="-1261" y="473688"/>
                  <a:pt x="0" y="301437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4500" b="1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giúp</a:t>
            </a: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được</a:t>
            </a: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hàng</a:t>
            </a: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xóm</a:t>
            </a: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láng</a:t>
            </a: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giềng</a:t>
            </a: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en-US" sz="4500" b="1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cảm</a:t>
            </a: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500" b="1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thấy</a:t>
            </a: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như thế </a:t>
            </a:r>
            <a:r>
              <a:rPr lang="en-US" sz="4500" b="1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nào</a:t>
            </a:r>
            <a:r>
              <a:rPr lang="en-US" sz="4500" b="1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500" b="1" dirty="0">
              <a:solidFill>
                <a:srgbClr val="92574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Hình ảnh 2" descr="Ảnh có chứa văn bản, đồ chơi, búp bê, đồ họa véc-tơ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30" b="89907" l="20052" r="83854">
                        <a14:foregroundMark x1="20469" y1="34630" x2="20156" y2="34444"/>
                        <a14:foregroundMark x1="31458" y1="31667" x2="34792" y2="38056"/>
                        <a14:foregroundMark x1="33490" y1="35648" x2="32813" y2="39167"/>
                        <a14:foregroundMark x1="22708" y1="52315" x2="23854" y2="54722"/>
                        <a14:foregroundMark x1="25521" y1="70833" x2="23385" y2="73241"/>
                        <a14:foregroundMark x1="52812" y1="35185" x2="50365" y2="63056"/>
                        <a14:foregroundMark x1="50365" y1="63056" x2="50365" y2="63056"/>
                        <a14:foregroundMark x1="49167" y1="66667" x2="52031" y2="71019"/>
                        <a14:foregroundMark x1="45000" y1="86574" x2="44427" y2="86574"/>
                        <a14:foregroundMark x1="57969" y1="85741" x2="58073" y2="84815"/>
                        <a14:foregroundMark x1="44792" y1="89907" x2="44792" y2="89907"/>
                        <a14:foregroundMark x1="45208" y1="89167" x2="45208" y2="89167"/>
                        <a14:foregroundMark x1="21823" y1="51111" x2="21823" y2="51111"/>
                        <a14:foregroundMark x1="22500" y1="74259" x2="22500" y2="74259"/>
                        <a14:foregroundMark x1="71771" y1="20741" x2="77552" y2="42500"/>
                        <a14:foregroundMark x1="77552" y1="42500" x2="77344" y2="42593"/>
                        <a14:foregroundMark x1="74010" y1="53889" x2="70729" y2="58704"/>
                        <a14:foregroundMark x1="70729" y1="58704" x2="70729" y2="58889"/>
                        <a14:foregroundMark x1="59427" y1="86389" x2="59427" y2="8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5971" r="8097" b="5870"/>
          <a:stretch>
            <a:fillRect/>
          </a:stretch>
        </p:blipFill>
        <p:spPr>
          <a:xfrm>
            <a:off x="1919785" y="1867579"/>
            <a:ext cx="8352430" cy="521879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đồ chơi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Nhóm 4"/>
          <p:cNvGrpSpPr/>
          <p:nvPr/>
        </p:nvGrpSpPr>
        <p:grpSpPr>
          <a:xfrm>
            <a:off x="1719382" y="2853428"/>
            <a:ext cx="9186937" cy="1801117"/>
            <a:chOff x="1719898" y="1991585"/>
            <a:chExt cx="9186937" cy="1801117"/>
          </a:xfrm>
        </p:grpSpPr>
        <p:sp>
          <p:nvSpPr>
            <p:cNvPr id="6" name="Hộp Văn bản 5"/>
            <p:cNvSpPr txBox="1"/>
            <p:nvPr/>
          </p:nvSpPr>
          <p:spPr>
            <a:xfrm>
              <a:off x="1719898" y="2007598"/>
              <a:ext cx="9186937" cy="1785104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>
                  <a:ln w="317500">
                    <a:solidFill>
                      <a:schemeClr val="bg1"/>
                    </a:solidFill>
                  </a:ln>
                  <a:effectLst>
                    <a:glow rad="228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LNTH-Hoa Nho LNTH" pitchFamily="2" charset="0"/>
                  <a:ea typeface="LNTH-LuoLuoNotangYuanTi 1" pitchFamily="2" charset="-128"/>
                  <a:cs typeface="LNTH-LuoLuoNotangYuanTi 1" pitchFamily="2" charset="-128"/>
                </a:rPr>
                <a:t>LUYỆN TẬP</a:t>
              </a:r>
            </a:p>
          </p:txBody>
        </p:sp>
        <p:sp>
          <p:nvSpPr>
            <p:cNvPr id="7" name="Hộp Văn bản 6"/>
            <p:cNvSpPr txBox="1"/>
            <p:nvPr/>
          </p:nvSpPr>
          <p:spPr>
            <a:xfrm>
              <a:off x="1719898" y="1991585"/>
              <a:ext cx="9186937" cy="1785104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25000" dirty="0">
                  <a:ln>
                    <a:solidFill>
                      <a:sysClr val="windowText" lastClr="000000"/>
                    </a:solidFill>
                  </a:ln>
                  <a:solidFill>
                    <a:srgbClr val="92D05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LUYỆN TẬP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>
              <a:fillRect/>
            </a:stretch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2" name="Hình chữ nhật: Góc Tròn 25"/>
          <p:cNvSpPr/>
          <p:nvPr/>
        </p:nvSpPr>
        <p:spPr>
          <a:xfrm>
            <a:off x="331657" y="226012"/>
            <a:ext cx="6904612" cy="3202987"/>
          </a:xfrm>
          <a:custGeom>
            <a:avLst/>
            <a:gdLst>
              <a:gd name="connsiteX0" fmla="*/ 0 w 6904612"/>
              <a:gd name="connsiteY0" fmla="*/ 533842 h 3202987"/>
              <a:gd name="connsiteX1" fmla="*/ 533842 w 6904612"/>
              <a:gd name="connsiteY1" fmla="*/ 0 h 3202987"/>
              <a:gd name="connsiteX2" fmla="*/ 1124020 w 6904612"/>
              <a:gd name="connsiteY2" fmla="*/ 0 h 3202987"/>
              <a:gd name="connsiteX3" fmla="*/ 1889306 w 6904612"/>
              <a:gd name="connsiteY3" fmla="*/ 0 h 3202987"/>
              <a:gd name="connsiteX4" fmla="*/ 2362746 w 6904612"/>
              <a:gd name="connsiteY4" fmla="*/ 0 h 3202987"/>
              <a:gd name="connsiteX5" fmla="*/ 2894555 w 6904612"/>
              <a:gd name="connsiteY5" fmla="*/ 0 h 3202987"/>
              <a:gd name="connsiteX6" fmla="*/ 3367995 w 6904612"/>
              <a:gd name="connsiteY6" fmla="*/ 0 h 3202987"/>
              <a:gd name="connsiteX7" fmla="*/ 4074912 w 6904612"/>
              <a:gd name="connsiteY7" fmla="*/ 0 h 3202987"/>
              <a:gd name="connsiteX8" fmla="*/ 4840198 w 6904612"/>
              <a:gd name="connsiteY8" fmla="*/ 0 h 3202987"/>
              <a:gd name="connsiteX9" fmla="*/ 5313637 w 6904612"/>
              <a:gd name="connsiteY9" fmla="*/ 0 h 3202987"/>
              <a:gd name="connsiteX10" fmla="*/ 6370770 w 6904612"/>
              <a:gd name="connsiteY10" fmla="*/ 0 h 3202987"/>
              <a:gd name="connsiteX11" fmla="*/ 6904612 w 6904612"/>
              <a:gd name="connsiteY11" fmla="*/ 533842 h 3202987"/>
              <a:gd name="connsiteX12" fmla="*/ 6904612 w 6904612"/>
              <a:gd name="connsiteY12" fmla="*/ 1024962 h 3202987"/>
              <a:gd name="connsiteX13" fmla="*/ 6904612 w 6904612"/>
              <a:gd name="connsiteY13" fmla="*/ 1580140 h 3202987"/>
              <a:gd name="connsiteX14" fmla="*/ 6904612 w 6904612"/>
              <a:gd name="connsiteY14" fmla="*/ 2071260 h 3202987"/>
              <a:gd name="connsiteX15" fmla="*/ 6904612 w 6904612"/>
              <a:gd name="connsiteY15" fmla="*/ 2669145 h 3202987"/>
              <a:gd name="connsiteX16" fmla="*/ 6370770 w 6904612"/>
              <a:gd name="connsiteY16" fmla="*/ 3202987 h 3202987"/>
              <a:gd name="connsiteX17" fmla="*/ 5780592 w 6904612"/>
              <a:gd name="connsiteY17" fmla="*/ 3202987 h 3202987"/>
              <a:gd name="connsiteX18" fmla="*/ 5132044 w 6904612"/>
              <a:gd name="connsiteY18" fmla="*/ 3202987 h 3202987"/>
              <a:gd name="connsiteX19" fmla="*/ 4658604 w 6904612"/>
              <a:gd name="connsiteY19" fmla="*/ 3202987 h 3202987"/>
              <a:gd name="connsiteX20" fmla="*/ 4010057 w 6904612"/>
              <a:gd name="connsiteY20" fmla="*/ 3202987 h 3202987"/>
              <a:gd name="connsiteX21" fmla="*/ 3244771 w 6904612"/>
              <a:gd name="connsiteY21" fmla="*/ 3202987 h 3202987"/>
              <a:gd name="connsiteX22" fmla="*/ 2596223 w 6904612"/>
              <a:gd name="connsiteY22" fmla="*/ 3202987 h 3202987"/>
              <a:gd name="connsiteX23" fmla="*/ 1889306 w 6904612"/>
              <a:gd name="connsiteY23" fmla="*/ 3202987 h 3202987"/>
              <a:gd name="connsiteX24" fmla="*/ 1299128 w 6904612"/>
              <a:gd name="connsiteY24" fmla="*/ 3202987 h 3202987"/>
              <a:gd name="connsiteX25" fmla="*/ 533842 w 6904612"/>
              <a:gd name="connsiteY25" fmla="*/ 3202987 h 3202987"/>
              <a:gd name="connsiteX26" fmla="*/ 0 w 6904612"/>
              <a:gd name="connsiteY26" fmla="*/ 2669145 h 3202987"/>
              <a:gd name="connsiteX27" fmla="*/ 0 w 6904612"/>
              <a:gd name="connsiteY27" fmla="*/ 2199378 h 3202987"/>
              <a:gd name="connsiteX28" fmla="*/ 0 w 6904612"/>
              <a:gd name="connsiteY28" fmla="*/ 1665553 h 3202987"/>
              <a:gd name="connsiteX29" fmla="*/ 0 w 6904612"/>
              <a:gd name="connsiteY29" fmla="*/ 1195786 h 3202987"/>
              <a:gd name="connsiteX30" fmla="*/ 0 w 6904612"/>
              <a:gd name="connsiteY30" fmla="*/ 533842 h 320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904612" h="3202987" fill="none" extrusionOk="0">
                <a:moveTo>
                  <a:pt x="0" y="533842"/>
                </a:moveTo>
                <a:cubicBezTo>
                  <a:pt x="55841" y="227519"/>
                  <a:pt x="206295" y="-4057"/>
                  <a:pt x="533842" y="0"/>
                </a:cubicBezTo>
                <a:cubicBezTo>
                  <a:pt x="799485" y="28537"/>
                  <a:pt x="955193" y="-5411"/>
                  <a:pt x="1124020" y="0"/>
                </a:cubicBezTo>
                <a:cubicBezTo>
                  <a:pt x="1292847" y="5411"/>
                  <a:pt x="1605408" y="-14400"/>
                  <a:pt x="1889306" y="0"/>
                </a:cubicBezTo>
                <a:cubicBezTo>
                  <a:pt x="2173204" y="14400"/>
                  <a:pt x="2258472" y="-5762"/>
                  <a:pt x="2362746" y="0"/>
                </a:cubicBezTo>
                <a:cubicBezTo>
                  <a:pt x="2467020" y="5762"/>
                  <a:pt x="2747777" y="24858"/>
                  <a:pt x="2894555" y="0"/>
                </a:cubicBezTo>
                <a:cubicBezTo>
                  <a:pt x="3041333" y="-24858"/>
                  <a:pt x="3173849" y="-6595"/>
                  <a:pt x="3367995" y="0"/>
                </a:cubicBezTo>
                <a:cubicBezTo>
                  <a:pt x="3562141" y="6595"/>
                  <a:pt x="3901522" y="28162"/>
                  <a:pt x="4074912" y="0"/>
                </a:cubicBezTo>
                <a:cubicBezTo>
                  <a:pt x="4248302" y="-28162"/>
                  <a:pt x="4683090" y="27985"/>
                  <a:pt x="4840198" y="0"/>
                </a:cubicBezTo>
                <a:cubicBezTo>
                  <a:pt x="4997306" y="-27985"/>
                  <a:pt x="5094250" y="-22832"/>
                  <a:pt x="5313637" y="0"/>
                </a:cubicBezTo>
                <a:cubicBezTo>
                  <a:pt x="5533024" y="22832"/>
                  <a:pt x="6084363" y="39340"/>
                  <a:pt x="6370770" y="0"/>
                </a:cubicBezTo>
                <a:cubicBezTo>
                  <a:pt x="6681655" y="-37090"/>
                  <a:pt x="6880258" y="275706"/>
                  <a:pt x="6904612" y="533842"/>
                </a:cubicBezTo>
                <a:cubicBezTo>
                  <a:pt x="6918791" y="643561"/>
                  <a:pt x="6902235" y="830262"/>
                  <a:pt x="6904612" y="1024962"/>
                </a:cubicBezTo>
                <a:cubicBezTo>
                  <a:pt x="6906989" y="1219662"/>
                  <a:pt x="6923422" y="1355181"/>
                  <a:pt x="6904612" y="1580140"/>
                </a:cubicBezTo>
                <a:cubicBezTo>
                  <a:pt x="6885802" y="1805099"/>
                  <a:pt x="6927766" y="1946996"/>
                  <a:pt x="6904612" y="2071260"/>
                </a:cubicBezTo>
                <a:cubicBezTo>
                  <a:pt x="6881458" y="2195524"/>
                  <a:pt x="6923209" y="2403112"/>
                  <a:pt x="6904612" y="2669145"/>
                </a:cubicBezTo>
                <a:cubicBezTo>
                  <a:pt x="6912125" y="2983319"/>
                  <a:pt x="6666690" y="3179785"/>
                  <a:pt x="6370770" y="3202987"/>
                </a:cubicBezTo>
                <a:cubicBezTo>
                  <a:pt x="6210138" y="3231242"/>
                  <a:pt x="5900103" y="3227998"/>
                  <a:pt x="5780592" y="3202987"/>
                </a:cubicBezTo>
                <a:cubicBezTo>
                  <a:pt x="5661081" y="3177976"/>
                  <a:pt x="5296942" y="3212100"/>
                  <a:pt x="5132044" y="3202987"/>
                </a:cubicBezTo>
                <a:cubicBezTo>
                  <a:pt x="4967146" y="3193874"/>
                  <a:pt x="4834113" y="3196670"/>
                  <a:pt x="4658604" y="3202987"/>
                </a:cubicBezTo>
                <a:cubicBezTo>
                  <a:pt x="4483095" y="3209304"/>
                  <a:pt x="4325697" y="3193621"/>
                  <a:pt x="4010057" y="3202987"/>
                </a:cubicBezTo>
                <a:cubicBezTo>
                  <a:pt x="3694417" y="3212353"/>
                  <a:pt x="3433160" y="3221083"/>
                  <a:pt x="3244771" y="3202987"/>
                </a:cubicBezTo>
                <a:cubicBezTo>
                  <a:pt x="3056382" y="3184891"/>
                  <a:pt x="2847580" y="3231124"/>
                  <a:pt x="2596223" y="3202987"/>
                </a:cubicBezTo>
                <a:cubicBezTo>
                  <a:pt x="2344866" y="3174850"/>
                  <a:pt x="2117526" y="3199107"/>
                  <a:pt x="1889306" y="3202987"/>
                </a:cubicBezTo>
                <a:cubicBezTo>
                  <a:pt x="1661086" y="3206867"/>
                  <a:pt x="1457632" y="3189247"/>
                  <a:pt x="1299128" y="3202987"/>
                </a:cubicBezTo>
                <a:cubicBezTo>
                  <a:pt x="1140624" y="3216727"/>
                  <a:pt x="734884" y="3174688"/>
                  <a:pt x="533842" y="3202987"/>
                </a:cubicBezTo>
                <a:cubicBezTo>
                  <a:pt x="231325" y="3218486"/>
                  <a:pt x="-3200" y="2950955"/>
                  <a:pt x="0" y="2669145"/>
                </a:cubicBezTo>
                <a:cubicBezTo>
                  <a:pt x="-18302" y="2570470"/>
                  <a:pt x="-1111" y="2327431"/>
                  <a:pt x="0" y="2199378"/>
                </a:cubicBezTo>
                <a:cubicBezTo>
                  <a:pt x="1111" y="2071325"/>
                  <a:pt x="17587" y="1818619"/>
                  <a:pt x="0" y="1665553"/>
                </a:cubicBezTo>
                <a:cubicBezTo>
                  <a:pt x="-17587" y="1512488"/>
                  <a:pt x="-2962" y="1382502"/>
                  <a:pt x="0" y="1195786"/>
                </a:cubicBezTo>
                <a:cubicBezTo>
                  <a:pt x="2962" y="1009070"/>
                  <a:pt x="-30709" y="856368"/>
                  <a:pt x="0" y="533842"/>
                </a:cubicBezTo>
                <a:close/>
              </a:path>
              <a:path w="6904612" h="3202987" stroke="0" extrusionOk="0">
                <a:moveTo>
                  <a:pt x="0" y="533842"/>
                </a:moveTo>
                <a:cubicBezTo>
                  <a:pt x="11564" y="243173"/>
                  <a:pt x="232564" y="-37124"/>
                  <a:pt x="533842" y="0"/>
                </a:cubicBezTo>
                <a:cubicBezTo>
                  <a:pt x="792335" y="10733"/>
                  <a:pt x="873213" y="-5712"/>
                  <a:pt x="1065651" y="0"/>
                </a:cubicBezTo>
                <a:cubicBezTo>
                  <a:pt x="1258089" y="5712"/>
                  <a:pt x="1477228" y="17840"/>
                  <a:pt x="1597460" y="0"/>
                </a:cubicBezTo>
                <a:cubicBezTo>
                  <a:pt x="1717692" y="-17840"/>
                  <a:pt x="2114806" y="21324"/>
                  <a:pt x="2304377" y="0"/>
                </a:cubicBezTo>
                <a:cubicBezTo>
                  <a:pt x="2493948" y="-21324"/>
                  <a:pt x="2744912" y="27922"/>
                  <a:pt x="3069663" y="0"/>
                </a:cubicBezTo>
                <a:cubicBezTo>
                  <a:pt x="3394414" y="-27922"/>
                  <a:pt x="3587204" y="-6007"/>
                  <a:pt x="3718210" y="0"/>
                </a:cubicBezTo>
                <a:cubicBezTo>
                  <a:pt x="3849216" y="6007"/>
                  <a:pt x="4021818" y="24281"/>
                  <a:pt x="4308389" y="0"/>
                </a:cubicBezTo>
                <a:cubicBezTo>
                  <a:pt x="4594960" y="-24281"/>
                  <a:pt x="4648685" y="16168"/>
                  <a:pt x="4781828" y="0"/>
                </a:cubicBezTo>
                <a:cubicBezTo>
                  <a:pt x="4914971" y="-16168"/>
                  <a:pt x="5126273" y="14632"/>
                  <a:pt x="5430376" y="0"/>
                </a:cubicBezTo>
                <a:cubicBezTo>
                  <a:pt x="5734479" y="-14632"/>
                  <a:pt x="6053629" y="-37016"/>
                  <a:pt x="6370770" y="0"/>
                </a:cubicBezTo>
                <a:cubicBezTo>
                  <a:pt x="6670687" y="52599"/>
                  <a:pt x="6912312" y="237119"/>
                  <a:pt x="6904612" y="533842"/>
                </a:cubicBezTo>
                <a:cubicBezTo>
                  <a:pt x="6890878" y="723667"/>
                  <a:pt x="6930187" y="911325"/>
                  <a:pt x="6904612" y="1110374"/>
                </a:cubicBezTo>
                <a:cubicBezTo>
                  <a:pt x="6879037" y="1309423"/>
                  <a:pt x="6916903" y="1542581"/>
                  <a:pt x="6904612" y="1686906"/>
                </a:cubicBezTo>
                <a:cubicBezTo>
                  <a:pt x="6892321" y="1831231"/>
                  <a:pt x="6901658" y="2011879"/>
                  <a:pt x="6904612" y="2199378"/>
                </a:cubicBezTo>
                <a:cubicBezTo>
                  <a:pt x="6907566" y="2386877"/>
                  <a:pt x="6881839" y="2571752"/>
                  <a:pt x="6904612" y="2669145"/>
                </a:cubicBezTo>
                <a:cubicBezTo>
                  <a:pt x="6928509" y="2974662"/>
                  <a:pt x="6693397" y="3191738"/>
                  <a:pt x="6370770" y="3202987"/>
                </a:cubicBezTo>
                <a:cubicBezTo>
                  <a:pt x="6211607" y="3220476"/>
                  <a:pt x="6017465" y="3223614"/>
                  <a:pt x="5780592" y="3202987"/>
                </a:cubicBezTo>
                <a:cubicBezTo>
                  <a:pt x="5543719" y="3182360"/>
                  <a:pt x="5254342" y="3206419"/>
                  <a:pt x="5073675" y="3202987"/>
                </a:cubicBezTo>
                <a:cubicBezTo>
                  <a:pt x="4893008" y="3199555"/>
                  <a:pt x="4680794" y="3165126"/>
                  <a:pt x="4308389" y="3202987"/>
                </a:cubicBezTo>
                <a:cubicBezTo>
                  <a:pt x="3935984" y="3240848"/>
                  <a:pt x="3967653" y="3185944"/>
                  <a:pt x="3776580" y="3202987"/>
                </a:cubicBezTo>
                <a:cubicBezTo>
                  <a:pt x="3585507" y="3220030"/>
                  <a:pt x="3394875" y="3170799"/>
                  <a:pt x="3069663" y="3202987"/>
                </a:cubicBezTo>
                <a:cubicBezTo>
                  <a:pt x="2744451" y="3235175"/>
                  <a:pt x="2780179" y="3198990"/>
                  <a:pt x="2596223" y="3202987"/>
                </a:cubicBezTo>
                <a:cubicBezTo>
                  <a:pt x="2412267" y="3206984"/>
                  <a:pt x="2101600" y="3176313"/>
                  <a:pt x="1830937" y="3202987"/>
                </a:cubicBezTo>
                <a:cubicBezTo>
                  <a:pt x="1560274" y="3229661"/>
                  <a:pt x="1459502" y="3229493"/>
                  <a:pt x="1182390" y="3202987"/>
                </a:cubicBezTo>
                <a:cubicBezTo>
                  <a:pt x="905278" y="3176481"/>
                  <a:pt x="711247" y="3196725"/>
                  <a:pt x="533842" y="3202987"/>
                </a:cubicBezTo>
                <a:cubicBezTo>
                  <a:pt x="233965" y="3176309"/>
                  <a:pt x="-16441" y="2968623"/>
                  <a:pt x="0" y="2669145"/>
                </a:cubicBezTo>
                <a:cubicBezTo>
                  <a:pt x="4286" y="2553660"/>
                  <a:pt x="9315" y="2310820"/>
                  <a:pt x="0" y="2178025"/>
                </a:cubicBezTo>
                <a:cubicBezTo>
                  <a:pt x="-9315" y="2045230"/>
                  <a:pt x="-18940" y="1788464"/>
                  <a:pt x="0" y="1601494"/>
                </a:cubicBezTo>
                <a:cubicBezTo>
                  <a:pt x="18940" y="1414524"/>
                  <a:pt x="301" y="1265564"/>
                  <a:pt x="0" y="1131727"/>
                </a:cubicBezTo>
                <a:cubicBezTo>
                  <a:pt x="-301" y="997890"/>
                  <a:pt x="18533" y="723420"/>
                  <a:pt x="0" y="533842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HOẠT ĐỘNG 4: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C71A29"/>
                </a:solidFill>
                <a:effectLst/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EM ĐỒNG TÌNH HAY KHÔNG ĐỒNG TÌNH VỚI VIỆC LÀM CỦA BẠN NÀO? VÌ SAO?</a:t>
            </a:r>
          </a:p>
        </p:txBody>
      </p:sp>
      <p:grpSp>
        <p:nvGrpSpPr>
          <p:cNvPr id="3" name="Nhóm 14"/>
          <p:cNvGrpSpPr/>
          <p:nvPr/>
        </p:nvGrpSpPr>
        <p:grpSpPr>
          <a:xfrm>
            <a:off x="3548632" y="3655011"/>
            <a:ext cx="3116168" cy="3125485"/>
            <a:chOff x="2835790" y="3461563"/>
            <a:chExt cx="2667594" cy="2801115"/>
          </a:xfrm>
        </p:grpSpPr>
        <p:pic>
          <p:nvPicPr>
            <p:cNvPr id="4" name="Hình ảnh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>
              <a:fillRect/>
            </a:stretch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6" name="Nhóm 16"/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8" name="Hình chữ nhật: Góc Tròn 17"/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ộp Văn bản 18"/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grpSp>
        <p:nvGrpSpPr>
          <p:cNvPr id="14" name="Nhóm 19"/>
          <p:cNvGrpSpPr/>
          <p:nvPr/>
        </p:nvGrpSpPr>
        <p:grpSpPr>
          <a:xfrm>
            <a:off x="566132" y="3395797"/>
            <a:ext cx="3216712" cy="3241974"/>
            <a:chOff x="2800773" y="4137668"/>
            <a:chExt cx="2667594" cy="2590558"/>
          </a:xfrm>
        </p:grpSpPr>
        <p:pic>
          <p:nvPicPr>
            <p:cNvPr id="25" name="Hình ảnh 20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>
              <a:fillRect/>
            </a:stretch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26" name="Nhóm 21"/>
            <p:cNvGrpSpPr/>
            <p:nvPr/>
          </p:nvGrpSpPr>
          <p:grpSpPr>
            <a:xfrm>
              <a:off x="3127472" y="5998386"/>
              <a:ext cx="2135927" cy="729840"/>
              <a:chOff x="1671246" y="5389726"/>
              <a:chExt cx="2143838" cy="940290"/>
            </a:xfrm>
          </p:grpSpPr>
          <p:sp>
            <p:nvSpPr>
              <p:cNvPr id="27" name="Hình chữ nhật: Góc Tròn 22"/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28" name="TextBox 12"/>
              <p:cNvSpPr txBox="1"/>
              <p:nvPr/>
            </p:nvSpPr>
            <p:spPr>
              <a:xfrm>
                <a:off x="1671246" y="5472845"/>
                <a:ext cx="2143838" cy="728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4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4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2" name="Nhóm 11"/>
          <p:cNvGrpSpPr/>
          <p:nvPr/>
        </p:nvGrpSpPr>
        <p:grpSpPr>
          <a:xfrm>
            <a:off x="5157788" y="-471487"/>
            <a:ext cx="8104565" cy="8239196"/>
            <a:chOff x="5554639" y="0"/>
            <a:chExt cx="6764739" cy="7567683"/>
          </a:xfrm>
        </p:grpSpPr>
        <p:pic>
          <p:nvPicPr>
            <p:cNvPr id="9" name="Hình ảnh 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389" b="92315" l="5365" r="50833">
                          <a14:foregroundMark x1="26771" y1="10370" x2="27969" y2="9352"/>
                          <a14:foregroundMark x1="28542" y1="6389" x2="28542" y2="6389"/>
                          <a14:foregroundMark x1="49583" y1="29630" x2="49583" y2="34074"/>
                          <a14:foregroundMark x1="50833" y1="37407" x2="50573" y2="41944"/>
                          <a14:foregroundMark x1="31354" y1="92315" x2="31354" y2="92315"/>
                          <a14:foregroundMark x1="50833" y1="46204" x2="50833" y2="4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3" r="46269"/>
            <a:stretch>
              <a:fillRect/>
            </a:stretch>
          </p:blipFill>
          <p:spPr>
            <a:xfrm>
              <a:off x="5554639" y="0"/>
              <a:ext cx="6764739" cy="7164079"/>
            </a:xfrm>
            <a:prstGeom prst="rect">
              <a:avLst/>
            </a:prstGeom>
          </p:spPr>
        </p:pic>
        <p:pic>
          <p:nvPicPr>
            <p:cNvPr id="11" name="Hình ảnh 10" descr="Ảnh có chứa văn bản, đồ họa véc-tơ&#10;&#10;Mô tả được tạo tự độ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8328" b="94258" l="34948" r="74529">
                          <a14:backgroundMark x1="52604" y1="57500" x2="58542" y2="59907"/>
                          <a14:backgroundMark x1="55990" y1="61667" x2="55521" y2="63889"/>
                          <a14:backgroundMark x1="52135" y1="68426" x2="53594" y2="74259"/>
                          <a14:backgroundMark x1="57552" y1="70000" x2="57031" y2="72593"/>
                          <a14:backgroundMark x1="57552" y1="68148" x2="56719" y2="70000"/>
                          <a14:backgroundMark x1="57552" y1="73519" x2="58073" y2="6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42587" r="20523"/>
            <a:stretch>
              <a:fillRect/>
            </a:stretch>
          </p:blipFill>
          <p:spPr>
            <a:xfrm>
              <a:off x="6928514" y="4589409"/>
              <a:ext cx="4562901" cy="2978274"/>
            </a:xfrm>
            <a:prstGeom prst="rect">
              <a:avLst/>
            </a:prstGeom>
          </p:spPr>
        </p:pic>
      </p:grpSp>
      <p:sp>
        <p:nvSpPr>
          <p:cNvPr id="13" name="Hình chữ nhật: Góc Tròn 12"/>
          <p:cNvSpPr/>
          <p:nvPr/>
        </p:nvSpPr>
        <p:spPr>
          <a:xfrm>
            <a:off x="267712" y="130299"/>
            <a:ext cx="7047487" cy="3793075"/>
          </a:xfrm>
          <a:custGeom>
            <a:avLst/>
            <a:gdLst>
              <a:gd name="connsiteX0" fmla="*/ 0 w 7047487"/>
              <a:gd name="connsiteY0" fmla="*/ 632192 h 3793075"/>
              <a:gd name="connsiteX1" fmla="*/ 632192 w 7047487"/>
              <a:gd name="connsiteY1" fmla="*/ 0 h 3793075"/>
              <a:gd name="connsiteX2" fmla="*/ 1216928 w 7047487"/>
              <a:gd name="connsiteY2" fmla="*/ 0 h 3793075"/>
              <a:gd name="connsiteX3" fmla="*/ 1975157 w 7047487"/>
              <a:gd name="connsiteY3" fmla="*/ 0 h 3793075"/>
              <a:gd name="connsiteX4" fmla="*/ 2444231 w 7047487"/>
              <a:gd name="connsiteY4" fmla="*/ 0 h 3793075"/>
              <a:gd name="connsiteX5" fmla="*/ 2971136 w 7047487"/>
              <a:gd name="connsiteY5" fmla="*/ 0 h 3793075"/>
              <a:gd name="connsiteX6" fmla="*/ 3440210 w 7047487"/>
              <a:gd name="connsiteY6" fmla="*/ 0 h 3793075"/>
              <a:gd name="connsiteX7" fmla="*/ 4140608 w 7047487"/>
              <a:gd name="connsiteY7" fmla="*/ 0 h 3793075"/>
              <a:gd name="connsiteX8" fmla="*/ 4898837 w 7047487"/>
              <a:gd name="connsiteY8" fmla="*/ 0 h 3793075"/>
              <a:gd name="connsiteX9" fmla="*/ 5367911 w 7047487"/>
              <a:gd name="connsiteY9" fmla="*/ 0 h 3793075"/>
              <a:gd name="connsiteX10" fmla="*/ 6415295 w 7047487"/>
              <a:gd name="connsiteY10" fmla="*/ 0 h 3793075"/>
              <a:gd name="connsiteX11" fmla="*/ 7047487 w 7047487"/>
              <a:gd name="connsiteY11" fmla="*/ 632192 h 3793075"/>
              <a:gd name="connsiteX12" fmla="*/ 7047487 w 7047487"/>
              <a:gd name="connsiteY12" fmla="*/ 1213791 h 3793075"/>
              <a:gd name="connsiteX13" fmla="*/ 7047487 w 7047487"/>
              <a:gd name="connsiteY13" fmla="*/ 1871251 h 3793075"/>
              <a:gd name="connsiteX14" fmla="*/ 7047487 w 7047487"/>
              <a:gd name="connsiteY14" fmla="*/ 2452850 h 3793075"/>
              <a:gd name="connsiteX15" fmla="*/ 7047487 w 7047487"/>
              <a:gd name="connsiteY15" fmla="*/ 3160883 h 3793075"/>
              <a:gd name="connsiteX16" fmla="*/ 6415295 w 7047487"/>
              <a:gd name="connsiteY16" fmla="*/ 3793075 h 3793075"/>
              <a:gd name="connsiteX17" fmla="*/ 5830559 w 7047487"/>
              <a:gd name="connsiteY17" fmla="*/ 3793075 h 3793075"/>
              <a:gd name="connsiteX18" fmla="*/ 5187992 w 7047487"/>
              <a:gd name="connsiteY18" fmla="*/ 3793075 h 3793075"/>
              <a:gd name="connsiteX19" fmla="*/ 4718918 w 7047487"/>
              <a:gd name="connsiteY19" fmla="*/ 3793075 h 3793075"/>
              <a:gd name="connsiteX20" fmla="*/ 4076351 w 7047487"/>
              <a:gd name="connsiteY20" fmla="*/ 3793075 h 3793075"/>
              <a:gd name="connsiteX21" fmla="*/ 3318122 w 7047487"/>
              <a:gd name="connsiteY21" fmla="*/ 3793075 h 3793075"/>
              <a:gd name="connsiteX22" fmla="*/ 2675555 w 7047487"/>
              <a:gd name="connsiteY22" fmla="*/ 3793075 h 3793075"/>
              <a:gd name="connsiteX23" fmla="*/ 1975157 w 7047487"/>
              <a:gd name="connsiteY23" fmla="*/ 3793075 h 3793075"/>
              <a:gd name="connsiteX24" fmla="*/ 1390421 w 7047487"/>
              <a:gd name="connsiteY24" fmla="*/ 3793075 h 3793075"/>
              <a:gd name="connsiteX25" fmla="*/ 632192 w 7047487"/>
              <a:gd name="connsiteY25" fmla="*/ 3793075 h 3793075"/>
              <a:gd name="connsiteX26" fmla="*/ 0 w 7047487"/>
              <a:gd name="connsiteY26" fmla="*/ 3160883 h 3793075"/>
              <a:gd name="connsiteX27" fmla="*/ 0 w 7047487"/>
              <a:gd name="connsiteY27" fmla="*/ 2604571 h 3793075"/>
              <a:gd name="connsiteX28" fmla="*/ 0 w 7047487"/>
              <a:gd name="connsiteY28" fmla="*/ 1972398 h 3793075"/>
              <a:gd name="connsiteX29" fmla="*/ 0 w 7047487"/>
              <a:gd name="connsiteY29" fmla="*/ 1416086 h 3793075"/>
              <a:gd name="connsiteX30" fmla="*/ 0 w 7047487"/>
              <a:gd name="connsiteY30" fmla="*/ 632192 h 379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047487" h="3793075" fill="none" extrusionOk="0">
                <a:moveTo>
                  <a:pt x="0" y="632192"/>
                </a:moveTo>
                <a:cubicBezTo>
                  <a:pt x="64014" y="269871"/>
                  <a:pt x="210623" y="-8980"/>
                  <a:pt x="632192" y="0"/>
                </a:cubicBezTo>
                <a:cubicBezTo>
                  <a:pt x="759579" y="19953"/>
                  <a:pt x="1014810" y="9386"/>
                  <a:pt x="1216928" y="0"/>
                </a:cubicBezTo>
                <a:cubicBezTo>
                  <a:pt x="1419046" y="-9386"/>
                  <a:pt x="1632079" y="31826"/>
                  <a:pt x="1975157" y="0"/>
                </a:cubicBezTo>
                <a:cubicBezTo>
                  <a:pt x="2318235" y="-31826"/>
                  <a:pt x="2243180" y="-18151"/>
                  <a:pt x="2444231" y="0"/>
                </a:cubicBezTo>
                <a:cubicBezTo>
                  <a:pt x="2645282" y="18151"/>
                  <a:pt x="2749137" y="22402"/>
                  <a:pt x="2971136" y="0"/>
                </a:cubicBezTo>
                <a:cubicBezTo>
                  <a:pt x="3193135" y="-22402"/>
                  <a:pt x="3333330" y="38"/>
                  <a:pt x="3440210" y="0"/>
                </a:cubicBezTo>
                <a:cubicBezTo>
                  <a:pt x="3547090" y="-38"/>
                  <a:pt x="3830842" y="-29938"/>
                  <a:pt x="4140608" y="0"/>
                </a:cubicBezTo>
                <a:cubicBezTo>
                  <a:pt x="4450374" y="29938"/>
                  <a:pt x="4685571" y="-24295"/>
                  <a:pt x="4898837" y="0"/>
                </a:cubicBezTo>
                <a:cubicBezTo>
                  <a:pt x="5112103" y="24295"/>
                  <a:pt x="5150807" y="5828"/>
                  <a:pt x="5367911" y="0"/>
                </a:cubicBezTo>
                <a:cubicBezTo>
                  <a:pt x="5585015" y="-5828"/>
                  <a:pt x="6143137" y="5574"/>
                  <a:pt x="6415295" y="0"/>
                </a:cubicBezTo>
                <a:cubicBezTo>
                  <a:pt x="6767968" y="-8140"/>
                  <a:pt x="7010555" y="338693"/>
                  <a:pt x="7047487" y="632192"/>
                </a:cubicBezTo>
                <a:cubicBezTo>
                  <a:pt x="7021870" y="873124"/>
                  <a:pt x="7033581" y="1014551"/>
                  <a:pt x="7047487" y="1213791"/>
                </a:cubicBezTo>
                <a:cubicBezTo>
                  <a:pt x="7061393" y="1413031"/>
                  <a:pt x="7070313" y="1727936"/>
                  <a:pt x="7047487" y="1871251"/>
                </a:cubicBezTo>
                <a:cubicBezTo>
                  <a:pt x="7024661" y="2014566"/>
                  <a:pt x="7069447" y="2232114"/>
                  <a:pt x="7047487" y="2452850"/>
                </a:cubicBezTo>
                <a:cubicBezTo>
                  <a:pt x="7025527" y="2673586"/>
                  <a:pt x="7061503" y="2832772"/>
                  <a:pt x="7047487" y="3160883"/>
                </a:cubicBezTo>
                <a:cubicBezTo>
                  <a:pt x="7051745" y="3520994"/>
                  <a:pt x="6767250" y="3733209"/>
                  <a:pt x="6415295" y="3793075"/>
                </a:cubicBezTo>
                <a:cubicBezTo>
                  <a:pt x="6195375" y="3780739"/>
                  <a:pt x="6005282" y="3778767"/>
                  <a:pt x="5830559" y="3793075"/>
                </a:cubicBezTo>
                <a:cubicBezTo>
                  <a:pt x="5655836" y="3807383"/>
                  <a:pt x="5337824" y="3810266"/>
                  <a:pt x="5187992" y="3793075"/>
                </a:cubicBezTo>
                <a:cubicBezTo>
                  <a:pt x="5038160" y="3775884"/>
                  <a:pt x="4893500" y="3800726"/>
                  <a:pt x="4718918" y="3793075"/>
                </a:cubicBezTo>
                <a:cubicBezTo>
                  <a:pt x="4544336" y="3785424"/>
                  <a:pt x="4270855" y="3778141"/>
                  <a:pt x="4076351" y="3793075"/>
                </a:cubicBezTo>
                <a:cubicBezTo>
                  <a:pt x="3881847" y="3808009"/>
                  <a:pt x="3476283" y="3800454"/>
                  <a:pt x="3318122" y="3793075"/>
                </a:cubicBezTo>
                <a:cubicBezTo>
                  <a:pt x="3159961" y="3785696"/>
                  <a:pt x="2986037" y="3794770"/>
                  <a:pt x="2675555" y="3793075"/>
                </a:cubicBezTo>
                <a:cubicBezTo>
                  <a:pt x="2365073" y="3791380"/>
                  <a:pt x="2310340" y="3824835"/>
                  <a:pt x="1975157" y="3793075"/>
                </a:cubicBezTo>
                <a:cubicBezTo>
                  <a:pt x="1639974" y="3761315"/>
                  <a:pt x="1543365" y="3802648"/>
                  <a:pt x="1390421" y="3793075"/>
                </a:cubicBezTo>
                <a:cubicBezTo>
                  <a:pt x="1237477" y="3783502"/>
                  <a:pt x="965387" y="3814140"/>
                  <a:pt x="632192" y="3793075"/>
                </a:cubicBezTo>
                <a:cubicBezTo>
                  <a:pt x="253857" y="3851944"/>
                  <a:pt x="-4994" y="3489707"/>
                  <a:pt x="0" y="3160883"/>
                </a:cubicBezTo>
                <a:cubicBezTo>
                  <a:pt x="-9674" y="2968604"/>
                  <a:pt x="12179" y="2780463"/>
                  <a:pt x="0" y="2604571"/>
                </a:cubicBezTo>
                <a:cubicBezTo>
                  <a:pt x="-12179" y="2428679"/>
                  <a:pt x="-327" y="2258819"/>
                  <a:pt x="0" y="1972398"/>
                </a:cubicBezTo>
                <a:cubicBezTo>
                  <a:pt x="327" y="1685977"/>
                  <a:pt x="-5200" y="1613740"/>
                  <a:pt x="0" y="1416086"/>
                </a:cubicBezTo>
                <a:cubicBezTo>
                  <a:pt x="5200" y="1218432"/>
                  <a:pt x="24719" y="852159"/>
                  <a:pt x="0" y="632192"/>
                </a:cubicBezTo>
                <a:close/>
              </a:path>
              <a:path w="7047487" h="3793075" stroke="0" extrusionOk="0">
                <a:moveTo>
                  <a:pt x="0" y="632192"/>
                </a:moveTo>
                <a:cubicBezTo>
                  <a:pt x="67931" y="307503"/>
                  <a:pt x="278231" y="-27714"/>
                  <a:pt x="632192" y="0"/>
                </a:cubicBezTo>
                <a:cubicBezTo>
                  <a:pt x="821327" y="-16739"/>
                  <a:pt x="999295" y="11997"/>
                  <a:pt x="1159097" y="0"/>
                </a:cubicBezTo>
                <a:cubicBezTo>
                  <a:pt x="1318899" y="-11997"/>
                  <a:pt x="1568021" y="-13639"/>
                  <a:pt x="1686002" y="0"/>
                </a:cubicBezTo>
                <a:cubicBezTo>
                  <a:pt x="1803983" y="13639"/>
                  <a:pt x="2049657" y="-15101"/>
                  <a:pt x="2386400" y="0"/>
                </a:cubicBezTo>
                <a:cubicBezTo>
                  <a:pt x="2723143" y="15101"/>
                  <a:pt x="2939278" y="30762"/>
                  <a:pt x="3144629" y="0"/>
                </a:cubicBezTo>
                <a:cubicBezTo>
                  <a:pt x="3349980" y="-30762"/>
                  <a:pt x="3520940" y="-10357"/>
                  <a:pt x="3787196" y="0"/>
                </a:cubicBezTo>
                <a:cubicBezTo>
                  <a:pt x="4053452" y="10357"/>
                  <a:pt x="4142180" y="-5059"/>
                  <a:pt x="4371932" y="0"/>
                </a:cubicBezTo>
                <a:cubicBezTo>
                  <a:pt x="4601684" y="5059"/>
                  <a:pt x="4690426" y="-17083"/>
                  <a:pt x="4841006" y="0"/>
                </a:cubicBezTo>
                <a:cubicBezTo>
                  <a:pt x="4991586" y="17083"/>
                  <a:pt x="5224370" y="-20275"/>
                  <a:pt x="5483573" y="0"/>
                </a:cubicBezTo>
                <a:cubicBezTo>
                  <a:pt x="5742776" y="20275"/>
                  <a:pt x="6058491" y="-32174"/>
                  <a:pt x="6415295" y="0"/>
                </a:cubicBezTo>
                <a:cubicBezTo>
                  <a:pt x="6766462" y="20870"/>
                  <a:pt x="7072923" y="276799"/>
                  <a:pt x="7047487" y="632192"/>
                </a:cubicBezTo>
                <a:cubicBezTo>
                  <a:pt x="7033791" y="808653"/>
                  <a:pt x="7014875" y="1112221"/>
                  <a:pt x="7047487" y="1314939"/>
                </a:cubicBezTo>
                <a:cubicBezTo>
                  <a:pt x="7080099" y="1517657"/>
                  <a:pt x="7054685" y="1847662"/>
                  <a:pt x="7047487" y="1997685"/>
                </a:cubicBezTo>
                <a:cubicBezTo>
                  <a:pt x="7040289" y="2147708"/>
                  <a:pt x="7074146" y="2445219"/>
                  <a:pt x="7047487" y="2604571"/>
                </a:cubicBezTo>
                <a:cubicBezTo>
                  <a:pt x="7020828" y="2763923"/>
                  <a:pt x="7064278" y="2970126"/>
                  <a:pt x="7047487" y="3160883"/>
                </a:cubicBezTo>
                <a:cubicBezTo>
                  <a:pt x="7112398" y="3539053"/>
                  <a:pt x="6788695" y="3783260"/>
                  <a:pt x="6415295" y="3793075"/>
                </a:cubicBezTo>
                <a:cubicBezTo>
                  <a:pt x="6128914" y="3781627"/>
                  <a:pt x="6117020" y="3793602"/>
                  <a:pt x="5830559" y="3793075"/>
                </a:cubicBezTo>
                <a:cubicBezTo>
                  <a:pt x="5544098" y="3792548"/>
                  <a:pt x="5415522" y="3798410"/>
                  <a:pt x="5130161" y="3793075"/>
                </a:cubicBezTo>
                <a:cubicBezTo>
                  <a:pt x="4844800" y="3787740"/>
                  <a:pt x="4687086" y="3815964"/>
                  <a:pt x="4371932" y="3793075"/>
                </a:cubicBezTo>
                <a:cubicBezTo>
                  <a:pt x="4056778" y="3770186"/>
                  <a:pt x="3969743" y="3781983"/>
                  <a:pt x="3845027" y="3793075"/>
                </a:cubicBezTo>
                <a:cubicBezTo>
                  <a:pt x="3720311" y="3804167"/>
                  <a:pt x="3346031" y="3759256"/>
                  <a:pt x="3144629" y="3793075"/>
                </a:cubicBezTo>
                <a:cubicBezTo>
                  <a:pt x="2943227" y="3826894"/>
                  <a:pt x="2839501" y="3805595"/>
                  <a:pt x="2675555" y="3793075"/>
                </a:cubicBezTo>
                <a:cubicBezTo>
                  <a:pt x="2511609" y="3780555"/>
                  <a:pt x="2225263" y="3775735"/>
                  <a:pt x="1917326" y="3793075"/>
                </a:cubicBezTo>
                <a:cubicBezTo>
                  <a:pt x="1609389" y="3810415"/>
                  <a:pt x="1496454" y="3812335"/>
                  <a:pt x="1274759" y="3793075"/>
                </a:cubicBezTo>
                <a:cubicBezTo>
                  <a:pt x="1053064" y="3773815"/>
                  <a:pt x="863551" y="3760964"/>
                  <a:pt x="632192" y="3793075"/>
                </a:cubicBezTo>
                <a:cubicBezTo>
                  <a:pt x="268953" y="3718551"/>
                  <a:pt x="-44722" y="3522668"/>
                  <a:pt x="0" y="3160883"/>
                </a:cubicBezTo>
                <a:cubicBezTo>
                  <a:pt x="9206" y="2940886"/>
                  <a:pt x="8835" y="2792331"/>
                  <a:pt x="0" y="2579284"/>
                </a:cubicBezTo>
                <a:cubicBezTo>
                  <a:pt x="-8835" y="2366237"/>
                  <a:pt x="-9148" y="2063476"/>
                  <a:pt x="0" y="1896538"/>
                </a:cubicBezTo>
                <a:cubicBezTo>
                  <a:pt x="9148" y="1729600"/>
                  <a:pt x="20699" y="1551738"/>
                  <a:pt x="0" y="1340225"/>
                </a:cubicBezTo>
                <a:cubicBezTo>
                  <a:pt x="-20699" y="1128712"/>
                  <a:pt x="-13303" y="947520"/>
                  <a:pt x="0" y="632192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Cây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táo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nhà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mình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đã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đến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mùa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thu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hoạch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chúng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ta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hãy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quan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sát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tranh,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bày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tỏ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cảm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xúc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và trả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lời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câu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hỏi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để thu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hoạch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táo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và mang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tặng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hàng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xóm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láng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giềng</a:t>
            </a:r>
            <a:r>
              <a:rPr lang="en-US" sz="3600" b="1" dirty="0">
                <a:solidFill>
                  <a:srgbClr val="C71A29"/>
                </a:solidFill>
                <a:latin typeface="Times New Roman" panose="02020603050405020304" charset="0"/>
                <a:ea typeface="Calibri" panose="020F0502020204030204" pitchFamily="34" charset="0"/>
                <a:cs typeface="Times New Roman" panose="02020603050405020304" charset="0"/>
              </a:rPr>
              <a:t> nhé!</a:t>
            </a:r>
            <a:endParaRPr lang="en-US" sz="3600" b="1" dirty="0">
              <a:solidFill>
                <a:srgbClr val="C71A29"/>
              </a:solidFill>
              <a:effectLst/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pic>
        <p:nvPicPr>
          <p:cNvPr id="7" name="Hình ảnh 6" descr="Ảnh có chứa đồ chơi, búp bê&#10;&#10;Mô tả được tạo tự độ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4661" r="71031">
                        <a14:backgroundMark x1="57448" y1="63056" x2="57448" y2="63056"/>
                        <a14:backgroundMark x1="57760" y1="63056" x2="57760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5174" r="29366" b="7263"/>
          <a:stretch>
            <a:fillRect/>
          </a:stretch>
        </p:blipFill>
        <p:spPr>
          <a:xfrm>
            <a:off x="-2624882" y="2318186"/>
            <a:ext cx="3476979" cy="4692854"/>
          </a:xfrm>
          <a:prstGeom prst="rect">
            <a:avLst/>
          </a:prstGeom>
        </p:spPr>
      </p:pic>
      <p:grpSp>
        <p:nvGrpSpPr>
          <p:cNvPr id="15" name="Nhóm 14"/>
          <p:cNvGrpSpPr/>
          <p:nvPr/>
        </p:nvGrpSpPr>
        <p:grpSpPr>
          <a:xfrm>
            <a:off x="3341287" y="3500486"/>
            <a:ext cx="3116168" cy="3125485"/>
            <a:chOff x="2835790" y="3461563"/>
            <a:chExt cx="2667594" cy="2801115"/>
          </a:xfrm>
        </p:grpSpPr>
        <p:pic>
          <p:nvPicPr>
            <p:cNvPr id="16" name="Hình ảnh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5201" b="73179" l="45165" r="74659">
                          <a14:foregroundMark x1="61250" y1="54815" x2="59740" y2="51481"/>
                          <a14:foregroundMark x1="52083" y1="25278" x2="52083" y2="25278"/>
                          <a14:foregroundMark x1="52188" y1="26296" x2="52188" y2="27685"/>
                          <a14:foregroundMark x1="50156" y1="25556" x2="49531" y2="25648"/>
                          <a14:foregroundMark x1="49844" y1="29537" x2="49844" y2="295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78" t="19203" r="21654" b="20824"/>
            <a:stretch>
              <a:fillRect/>
            </a:stretch>
          </p:blipFill>
          <p:spPr>
            <a:xfrm>
              <a:off x="2835790" y="3461563"/>
              <a:ext cx="2667594" cy="2440890"/>
            </a:xfrm>
            <a:prstGeom prst="rect">
              <a:avLst/>
            </a:prstGeom>
          </p:spPr>
        </p:pic>
        <p:grpSp>
          <p:nvGrpSpPr>
            <p:cNvPr id="17" name="Nhóm 16"/>
            <p:cNvGrpSpPr/>
            <p:nvPr/>
          </p:nvGrpSpPr>
          <p:grpSpPr>
            <a:xfrm>
              <a:off x="3332752" y="5247015"/>
              <a:ext cx="2074024" cy="1015663"/>
              <a:chOff x="5701195" y="5354968"/>
              <a:chExt cx="2074024" cy="1015663"/>
            </a:xfrm>
          </p:grpSpPr>
          <p:sp>
            <p:nvSpPr>
              <p:cNvPr id="18" name="Hình chữ nhật: Góc Tròn 17"/>
              <p:cNvSpPr/>
              <p:nvPr/>
            </p:nvSpPr>
            <p:spPr>
              <a:xfrm>
                <a:off x="5772200" y="5392655"/>
                <a:ext cx="1861731" cy="940290"/>
              </a:xfrm>
              <a:prstGeom prst="roundRect">
                <a:avLst/>
              </a:prstGeom>
              <a:solidFill>
                <a:srgbClr val="FF5D5D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ộp Văn bản 18"/>
              <p:cNvSpPr txBox="1"/>
              <p:nvPr/>
            </p:nvSpPr>
            <p:spPr>
              <a:xfrm>
                <a:off x="5701195" y="5354968"/>
                <a:ext cx="2074024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Không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3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3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3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  <p:grpSp>
        <p:nvGrpSpPr>
          <p:cNvPr id="20" name="Nhóm 19"/>
          <p:cNvGrpSpPr/>
          <p:nvPr/>
        </p:nvGrpSpPr>
        <p:grpSpPr>
          <a:xfrm>
            <a:off x="358787" y="3241272"/>
            <a:ext cx="3216712" cy="3241974"/>
            <a:chOff x="2800773" y="4137668"/>
            <a:chExt cx="2667594" cy="2590558"/>
          </a:xfrm>
        </p:grpSpPr>
        <p:pic>
          <p:nvPicPr>
            <p:cNvPr id="21" name="Hình ảnh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1121" b="69100" l="7648" r="37142">
                          <a14:foregroundMark x1="32448" y1="28889" x2="33698" y2="30463"/>
                          <a14:foregroundMark x1="36823" y1="32593" x2="36354" y2="31667"/>
                          <a14:foregroundMark x1="36823" y1="40093" x2="36823" y2="40093"/>
                          <a14:foregroundMark x1="36615" y1="37407" x2="36823" y2="417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1" t="15124" r="59171" b="24903"/>
            <a:stretch>
              <a:fillRect/>
            </a:stretch>
          </p:blipFill>
          <p:spPr>
            <a:xfrm rot="20870430">
              <a:off x="2800773" y="4137668"/>
              <a:ext cx="2667594" cy="2440890"/>
            </a:xfrm>
            <a:prstGeom prst="rect">
              <a:avLst/>
            </a:prstGeom>
          </p:spPr>
        </p:pic>
        <p:grpSp>
          <p:nvGrpSpPr>
            <p:cNvPr id="22" name="Nhóm 21"/>
            <p:cNvGrpSpPr/>
            <p:nvPr/>
          </p:nvGrpSpPr>
          <p:grpSpPr>
            <a:xfrm>
              <a:off x="3127472" y="5998386"/>
              <a:ext cx="2135927" cy="729840"/>
              <a:chOff x="1671246" y="5389726"/>
              <a:chExt cx="2143838" cy="940290"/>
            </a:xfrm>
          </p:grpSpPr>
          <p:sp>
            <p:nvSpPr>
              <p:cNvPr id="23" name="Hình chữ nhật: Góc Tròn 22"/>
              <p:cNvSpPr/>
              <p:nvPr/>
            </p:nvSpPr>
            <p:spPr>
              <a:xfrm>
                <a:off x="1812299" y="5389726"/>
                <a:ext cx="1861731" cy="94029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2D050"/>
                  </a:solidFill>
                </a:endParaRPr>
              </a:p>
            </p:txBody>
          </p:sp>
          <p:sp>
            <p:nvSpPr>
              <p:cNvPr id="24" name="TextBox 12"/>
              <p:cNvSpPr txBox="1"/>
              <p:nvPr/>
            </p:nvSpPr>
            <p:spPr>
              <a:xfrm>
                <a:off x="1671246" y="5472845"/>
                <a:ext cx="2143838" cy="728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Đồng</a:t>
                </a:r>
                <a:r>
                  <a:rPr lang="en-US" sz="4000" b="1" dirty="0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4000" b="1" dirty="0" err="1">
                    <a:ln w="0"/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LNTH-LuoLuoNotangYuanTi 1" pitchFamily="2" charset="-128"/>
                    <a:cs typeface="LNTH-LuoLuoNotangYuanTi 1" pitchFamily="2" charset="-128"/>
                  </a:rPr>
                  <a:t>tình</a:t>
                </a:r>
                <a:endParaRPr lang="en-US" sz="4000" b="1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C 0.00951 -0.01898 0.02201 -0.03703 0.04662 -0.03703 C 0.07448 -0.03703 0.08347 -0.01898 0.09297 -2.59259E-6 C 0.10547 0.02107 0.11472 0.0419 0.14571 0.0419 C 0.17357 0.0419 0.18295 0.02107 0.19545 -2.59259E-6 C 0.20131 -0.01898 0.21394 -0.03703 0.24167 -0.03703 C 0.26615 -0.03703 0.27904 -0.01898 0.28815 -2.59259E-6 C 0.2974 0.02107 0.31016 0.0419 0.33789 0.0419 C 0.36589 0.0419 0.38776 -2.59259E-6 0.38776 0.00023 C 0.39688 -0.01898 0.40612 -0.03703 0.43399 -0.03703 C 0.46198 -0.03703 0.47136 -0.01898 0.48047 -2.59259E-6 C 0.4931 0.02107 0.50235 0.0419 0.5336 0.0419 C 0.56146 0.0419 0.57071 0.02107 0.57995 -2.59259E-6 C 0.59245 -0.01898 0.60183 -0.03703 0.62956 -0.03703 C 0.6543 -0.03703 0.6668 -0.01898 0.67618 -2.59259E-6 C 0.68542 0.02107 0.69792 0.0419 0.72579 0.0419 C 0.75378 0.0419 0.76289 0.02107 0.77565 -2.59259E-6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89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1607</Words>
  <Application>Microsoft Office PowerPoint</Application>
  <PresentationFormat>Widescreen</PresentationFormat>
  <Paragraphs>125</Paragraphs>
  <Slides>42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#9Slide05 SVNClementine</vt:lpstr>
      <vt:lpstr>Arial</vt:lpstr>
      <vt:lpstr>Calibri</vt:lpstr>
      <vt:lpstr>Calibri Light</vt:lpstr>
      <vt:lpstr>LNTH-Dinomiko</vt:lpstr>
      <vt:lpstr>LNTH-Hoa Nho LNTH</vt:lpstr>
      <vt:lpstr>LNTH-LuoLuoNotangYuanTi 1</vt:lpstr>
      <vt:lpstr>Raleway</vt:lpstr>
      <vt:lpstr>SVN-Poky's</vt:lpstr>
      <vt:lpstr>Times New Roman</vt:lpstr>
      <vt:lpstr>UTM Cookies</vt:lpstr>
      <vt:lpstr>UTM Edwardian</vt:lpstr>
      <vt:lpstr>UVN Banh Mi</vt:lpstr>
      <vt:lpstr>UVN Da Lat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BUI NGOC HONG HANH</dc:creator>
  <cp:lastModifiedBy>kim yen</cp:lastModifiedBy>
  <cp:revision>17</cp:revision>
  <dcterms:created xsi:type="dcterms:W3CDTF">2022-08-17T06:58:00Z</dcterms:created>
  <dcterms:modified xsi:type="dcterms:W3CDTF">2023-12-01T16:50:26Z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F5457B5ADA8B4CF0A1D8C25AAAE5E4DD_13</vt:lpwstr>
  </property>
  <property fmtid="{D5CDD505-2E9C-101B-9397-08002B2CF9AE}" pid="3" name="KSOProductBuildVer">
    <vt:lpwstr>1033-12.2.0.13306</vt:lpwstr>
  </property>
</Properties>
</file>